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44" r:id="rId4"/>
    <p:sldMasterId id="2147483768" r:id="rId5"/>
  </p:sldMasterIdLst>
  <p:notesMasterIdLst>
    <p:notesMasterId r:id="rId102"/>
  </p:notesMasterIdLst>
  <p:sldIdLst>
    <p:sldId id="466" r:id="rId6"/>
    <p:sldId id="706" r:id="rId7"/>
    <p:sldId id="707" r:id="rId8"/>
    <p:sldId id="395" r:id="rId9"/>
    <p:sldId id="598" r:id="rId10"/>
    <p:sldId id="604" r:id="rId11"/>
    <p:sldId id="599" r:id="rId12"/>
    <p:sldId id="600" r:id="rId13"/>
    <p:sldId id="601" r:id="rId14"/>
    <p:sldId id="602" r:id="rId15"/>
    <p:sldId id="605" r:id="rId16"/>
    <p:sldId id="606" r:id="rId17"/>
    <p:sldId id="607" r:id="rId18"/>
    <p:sldId id="611" r:id="rId19"/>
    <p:sldId id="609" r:id="rId20"/>
    <p:sldId id="608" r:id="rId21"/>
    <p:sldId id="612" r:id="rId22"/>
    <p:sldId id="613" r:id="rId23"/>
    <p:sldId id="646" r:id="rId24"/>
    <p:sldId id="708" r:id="rId25"/>
    <p:sldId id="742" r:id="rId26"/>
    <p:sldId id="711" r:id="rId27"/>
    <p:sldId id="712" r:id="rId28"/>
    <p:sldId id="713" r:id="rId29"/>
    <p:sldId id="752" r:id="rId30"/>
    <p:sldId id="714" r:id="rId31"/>
    <p:sldId id="751" r:id="rId32"/>
    <p:sldId id="716" r:id="rId33"/>
    <p:sldId id="717" r:id="rId34"/>
    <p:sldId id="718" r:id="rId35"/>
    <p:sldId id="649" r:id="rId36"/>
    <p:sldId id="783" r:id="rId37"/>
    <p:sldId id="784" r:id="rId38"/>
    <p:sldId id="785" r:id="rId39"/>
    <p:sldId id="770" r:id="rId40"/>
    <p:sldId id="650" r:id="rId41"/>
    <p:sldId id="420" r:id="rId42"/>
    <p:sldId id="428" r:id="rId43"/>
    <p:sldId id="723" r:id="rId44"/>
    <p:sldId id="724" r:id="rId45"/>
    <p:sldId id="321" r:id="rId46"/>
    <p:sldId id="727" r:id="rId47"/>
    <p:sldId id="698" r:id="rId48"/>
    <p:sldId id="699" r:id="rId49"/>
    <p:sldId id="700" r:id="rId50"/>
    <p:sldId id="701" r:id="rId51"/>
    <p:sldId id="744" r:id="rId52"/>
    <p:sldId id="702" r:id="rId53"/>
    <p:sldId id="703" r:id="rId54"/>
    <p:sldId id="324" r:id="rId55"/>
    <p:sldId id="728" r:id="rId56"/>
    <p:sldId id="729" r:id="rId57"/>
    <p:sldId id="382" r:id="rId58"/>
    <p:sldId id="734" r:id="rId59"/>
    <p:sldId id="740" r:id="rId60"/>
    <p:sldId id="731" r:id="rId61"/>
    <p:sldId id="735" r:id="rId62"/>
    <p:sldId id="765" r:id="rId63"/>
    <p:sldId id="764" r:id="rId64"/>
    <p:sldId id="769" r:id="rId65"/>
    <p:sldId id="787" r:id="rId66"/>
    <p:sldId id="499" r:id="rId67"/>
    <p:sldId id="634" r:id="rId68"/>
    <p:sldId id="635" r:id="rId69"/>
    <p:sldId id="637" r:id="rId70"/>
    <p:sldId id="771" r:id="rId71"/>
    <p:sldId id="638" r:id="rId72"/>
    <p:sldId id="363" r:id="rId73"/>
    <p:sldId id="330" r:id="rId74"/>
    <p:sldId id="384" r:id="rId75"/>
    <p:sldId id="760" r:id="rId76"/>
    <p:sldId id="761" r:id="rId77"/>
    <p:sldId id="762" r:id="rId78"/>
    <p:sldId id="572" r:id="rId79"/>
    <p:sldId id="573" r:id="rId80"/>
    <p:sldId id="332" r:id="rId81"/>
    <p:sldId id="419" r:id="rId82"/>
    <p:sldId id="333" r:id="rId83"/>
    <p:sldId id="748" r:id="rId84"/>
    <p:sldId id="642" r:id="rId85"/>
    <p:sldId id="334" r:id="rId86"/>
    <p:sldId id="341" r:id="rId87"/>
    <p:sldId id="737" r:id="rId88"/>
    <p:sldId id="739" r:id="rId89"/>
    <p:sldId id="738" r:id="rId90"/>
    <p:sldId id="512" r:id="rId91"/>
    <p:sldId id="766" r:id="rId92"/>
    <p:sldId id="464" r:id="rId93"/>
    <p:sldId id="778" r:id="rId94"/>
    <p:sldId id="779" r:id="rId95"/>
    <p:sldId id="781" r:id="rId96"/>
    <p:sldId id="780" r:id="rId97"/>
    <p:sldId id="782" r:id="rId98"/>
    <p:sldId id="786" r:id="rId99"/>
    <p:sldId id="773" r:id="rId100"/>
    <p:sldId id="777" r:id="rId10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2" autoAdjust="0"/>
    <p:restoredTop sz="93428" autoAdjust="0"/>
  </p:normalViewPr>
  <p:slideViewPr>
    <p:cSldViewPr>
      <p:cViewPr>
        <p:scale>
          <a:sx n="70" d="100"/>
          <a:sy n="70" d="100"/>
        </p:scale>
        <p:origin x="-690" y="-72"/>
      </p:cViewPr>
      <p:guideLst>
        <p:guide orient="horz" pos="2160"/>
        <p:guide pos="2880"/>
      </p:guideLst>
    </p:cSldViewPr>
  </p:slideViewPr>
  <p:outlineViewPr>
    <p:cViewPr>
      <p:scale>
        <a:sx n="33" d="100"/>
        <a:sy n="33" d="100"/>
      </p:scale>
      <p:origin x="0" y="44034"/>
    </p:cViewPr>
  </p:outlineViewPr>
  <p:notesTextViewPr>
    <p:cViewPr>
      <p:scale>
        <a:sx n="1" d="1"/>
        <a:sy n="1" d="1"/>
      </p:scale>
      <p:origin x="0" y="0"/>
    </p:cViewPr>
  </p:notesTextViewPr>
  <p:sorterViewPr>
    <p:cViewPr>
      <p:scale>
        <a:sx n="100" d="100"/>
        <a:sy n="100" d="100"/>
      </p:scale>
      <p:origin x="0" y="318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0E9C8A-D87B-4675-8FA4-FEDCDB1CD8FE}" type="datetimeFigureOut">
              <a:rPr lang="es-ES" smtClean="0"/>
              <a:t>28/03/2013</a:t>
            </a:fld>
            <a:endParaRPr lang="es-E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542DE2-7060-4034-9004-4332ED26E149}" type="slidenum">
              <a:rPr lang="es-ES" smtClean="0"/>
              <a:t>‹#›</a:t>
            </a:fld>
            <a:endParaRPr lang="es-ES"/>
          </a:p>
        </p:txBody>
      </p:sp>
    </p:spTree>
    <p:extLst>
      <p:ext uri="{BB962C8B-B14F-4D97-AF65-F5344CB8AC3E}">
        <p14:creationId xmlns:p14="http://schemas.microsoft.com/office/powerpoint/2010/main" val="323656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defRPr>
            </a:lvl1pPr>
            <a:lvl2pPr marL="742950" indent="-285750" eaLnBrk="0" hangingPunct="0">
              <a:defRPr sz="2400">
                <a:solidFill>
                  <a:schemeClr val="tx1"/>
                </a:solidFill>
                <a:latin typeface="Garamond" pitchFamily="18" charset="0"/>
              </a:defRPr>
            </a:lvl2pPr>
            <a:lvl3pPr marL="1143000" indent="-228600" eaLnBrk="0" hangingPunct="0">
              <a:defRPr sz="2400">
                <a:solidFill>
                  <a:schemeClr val="tx1"/>
                </a:solidFill>
                <a:latin typeface="Garamond" pitchFamily="18" charset="0"/>
              </a:defRPr>
            </a:lvl3pPr>
            <a:lvl4pPr marL="1600200" indent="-228600" eaLnBrk="0" hangingPunct="0">
              <a:defRPr sz="2400">
                <a:solidFill>
                  <a:schemeClr val="tx1"/>
                </a:solidFill>
                <a:latin typeface="Garamond" pitchFamily="18" charset="0"/>
              </a:defRPr>
            </a:lvl4pPr>
            <a:lvl5pPr marL="2057400" indent="-228600" eaLnBrk="0" hangingPunct="0">
              <a:defRPr sz="2400">
                <a:solidFill>
                  <a:schemeClr val="tx1"/>
                </a:solidFill>
                <a:latin typeface="Garamond" pitchFamily="18" charset="0"/>
              </a:defRPr>
            </a:lvl5pPr>
            <a:lvl6pPr marL="2514600" indent="-228600" eaLnBrk="0" fontAlgn="base" hangingPunct="0">
              <a:spcBef>
                <a:spcPct val="0"/>
              </a:spcBef>
              <a:spcAft>
                <a:spcPct val="0"/>
              </a:spcAft>
              <a:defRPr sz="2400">
                <a:solidFill>
                  <a:schemeClr val="tx1"/>
                </a:solidFill>
                <a:latin typeface="Garamond" pitchFamily="18" charset="0"/>
              </a:defRPr>
            </a:lvl6pPr>
            <a:lvl7pPr marL="2971800" indent="-228600" eaLnBrk="0" fontAlgn="base" hangingPunct="0">
              <a:spcBef>
                <a:spcPct val="0"/>
              </a:spcBef>
              <a:spcAft>
                <a:spcPct val="0"/>
              </a:spcAft>
              <a:defRPr sz="2400">
                <a:solidFill>
                  <a:schemeClr val="tx1"/>
                </a:solidFill>
                <a:latin typeface="Garamond" pitchFamily="18" charset="0"/>
              </a:defRPr>
            </a:lvl7pPr>
            <a:lvl8pPr marL="3429000" indent="-228600" eaLnBrk="0" fontAlgn="base" hangingPunct="0">
              <a:spcBef>
                <a:spcPct val="0"/>
              </a:spcBef>
              <a:spcAft>
                <a:spcPct val="0"/>
              </a:spcAft>
              <a:defRPr sz="2400">
                <a:solidFill>
                  <a:schemeClr val="tx1"/>
                </a:solidFill>
                <a:latin typeface="Garamond" pitchFamily="18" charset="0"/>
              </a:defRPr>
            </a:lvl8pPr>
            <a:lvl9pPr marL="3886200" indent="-228600" eaLnBrk="0" fontAlgn="base" hangingPunct="0">
              <a:spcBef>
                <a:spcPct val="0"/>
              </a:spcBef>
              <a:spcAft>
                <a:spcPct val="0"/>
              </a:spcAft>
              <a:defRPr sz="2400">
                <a:solidFill>
                  <a:schemeClr val="tx1"/>
                </a:solidFill>
                <a:latin typeface="Garamond" pitchFamily="18" charset="0"/>
              </a:defRPr>
            </a:lvl9pPr>
          </a:lstStyle>
          <a:p>
            <a:pPr eaLnBrk="1" hangingPunct="1"/>
            <a:fld id="{2520A363-FCB4-4AD3-ACCA-A767E110F0A1}" type="slidenum">
              <a:rPr lang="en-GB" sz="1200">
                <a:solidFill>
                  <a:srgbClr val="000000"/>
                </a:solidFill>
                <a:latin typeface="Arial" charset="0"/>
              </a:rPr>
              <a:pPr eaLnBrk="1" hangingPunct="1"/>
              <a:t>36</a:t>
            </a:fld>
            <a:endParaRPr lang="en-GB" sz="1200">
              <a:solidFill>
                <a:srgbClr val="000000"/>
              </a:solidFill>
              <a:latin typeface="Arial" charset="0"/>
            </a:endParaRPr>
          </a:p>
        </p:txBody>
      </p:sp>
      <p:sp>
        <p:nvSpPr>
          <p:cNvPr id="331779" name="Rectangle 2"/>
          <p:cNvSpPr>
            <a:spLocks noGrp="1" noRot="1" noChangeAspect="1" noChangeArrowheads="1" noTextEdit="1"/>
          </p:cNvSpPr>
          <p:nvPr>
            <p:ph type="sldImg"/>
          </p:nvPr>
        </p:nvSpPr>
        <p:spPr>
          <a:xfrm>
            <a:off x="1143000" y="685800"/>
            <a:ext cx="4572000" cy="3429000"/>
          </a:xfrm>
          <a:ln/>
        </p:spPr>
      </p:sp>
      <p:sp>
        <p:nvSpPr>
          <p:cNvPr id="3317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t>The target grammar in each unit is given </a:t>
            </a:r>
            <a:r>
              <a:rPr lang="en-GB" b="1" dirty="0" smtClean="0"/>
              <a:t>meaningful context</a:t>
            </a:r>
            <a:r>
              <a:rPr lang="en-GB" dirty="0" smtClean="0"/>
              <a:t> through the reading and listening texts. Using a guided discovery approach, students follow the questions to work out the use and form of the grammar in question with contextual hints to help them along.</a:t>
            </a:r>
          </a:p>
          <a:p>
            <a:pPr eaLnBrk="1" hangingPunct="1"/>
            <a:r>
              <a:rPr lang="en-GB" dirty="0" smtClean="0"/>
              <a:t>Students are directed to the </a:t>
            </a:r>
            <a:r>
              <a:rPr lang="en-GB" b="1" dirty="0" smtClean="0"/>
              <a:t>Language Reference Section at the end of every unit</a:t>
            </a:r>
            <a:r>
              <a:rPr lang="en-GB" dirty="0" smtClean="0"/>
              <a:t> to check their findings and grammatical hypotheses. These reference pages bring together all the grammar and vocabulary taught in the unit, making it much easier for student to revise and prepare for exams.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You</a:t>
            </a:r>
            <a:r>
              <a:rPr lang="en-US" baseline="0" dirty="0" smtClean="0"/>
              <a:t> need to get students interested about completing things now!! Immediate motivation </a:t>
            </a:r>
            <a:endParaRPr lang="ru-RU" dirty="0"/>
          </a:p>
        </p:txBody>
      </p:sp>
      <p:sp>
        <p:nvSpPr>
          <p:cNvPr id="4" name="Номер слайда 3"/>
          <p:cNvSpPr>
            <a:spLocks noGrp="1"/>
          </p:cNvSpPr>
          <p:nvPr>
            <p:ph type="sldNum" sz="quarter" idx="10"/>
          </p:nvPr>
        </p:nvSpPr>
        <p:spPr/>
        <p:txBody>
          <a:bodyPr/>
          <a:lstStyle/>
          <a:p>
            <a:fld id="{F5542DE2-7060-4034-9004-4332ED26E149}" type="slidenum">
              <a:rPr lang="es-ES" smtClean="0"/>
              <a:t>42</a:t>
            </a:fld>
            <a:endParaRPr lang="es-ES"/>
          </a:p>
        </p:txBody>
      </p:sp>
    </p:spTree>
    <p:extLst>
      <p:ext uri="{BB962C8B-B14F-4D97-AF65-F5344CB8AC3E}">
        <p14:creationId xmlns:p14="http://schemas.microsoft.com/office/powerpoint/2010/main" val="219236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3CB5D65-98C8-4D1E-8738-E3B1EB65EC87}" type="slidenum">
              <a:rPr lang="en-GB" sz="1200" smtClean="0"/>
              <a:pPr/>
              <a:t>88</a:t>
            </a:fld>
            <a:endParaRPr lang="en-GB"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DE184483-F7FA-45F1-BCA5-9CEDA7D930A1}" type="datetimeFigureOut">
              <a:rPr lang="es-ES" smtClean="0"/>
              <a:t>28/03/2013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0627CD4-89F5-4CF5-99EB-22AE82A74D1D}" type="slidenum">
              <a:rPr lang="es-ES" smtClean="0"/>
              <a:t>‹#›</a:t>
            </a:fld>
            <a:endParaRPr lang="es-ES"/>
          </a:p>
        </p:txBody>
      </p:sp>
    </p:spTree>
    <p:extLst>
      <p:ext uri="{BB962C8B-B14F-4D97-AF65-F5344CB8AC3E}">
        <p14:creationId xmlns:p14="http://schemas.microsoft.com/office/powerpoint/2010/main" val="3896034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DE184483-F7FA-45F1-BCA5-9CEDA7D930A1}" type="datetimeFigureOut">
              <a:rPr lang="es-ES" smtClean="0"/>
              <a:t>28/03/2013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0627CD4-89F5-4CF5-99EB-22AE82A74D1D}" type="slidenum">
              <a:rPr lang="es-ES" smtClean="0"/>
              <a:t>‹#›</a:t>
            </a:fld>
            <a:endParaRPr lang="es-ES"/>
          </a:p>
        </p:txBody>
      </p:sp>
    </p:spTree>
    <p:extLst>
      <p:ext uri="{BB962C8B-B14F-4D97-AF65-F5344CB8AC3E}">
        <p14:creationId xmlns:p14="http://schemas.microsoft.com/office/powerpoint/2010/main" val="307393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DE184483-F7FA-45F1-BCA5-9CEDA7D930A1}" type="datetimeFigureOut">
              <a:rPr lang="es-ES" smtClean="0"/>
              <a:t>28/03/2013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0627CD4-89F5-4CF5-99EB-22AE82A74D1D}" type="slidenum">
              <a:rPr lang="es-ES" smtClean="0"/>
              <a:t>‹#›</a:t>
            </a:fld>
            <a:endParaRPr lang="es-ES"/>
          </a:p>
        </p:txBody>
      </p:sp>
    </p:spTree>
    <p:extLst>
      <p:ext uri="{BB962C8B-B14F-4D97-AF65-F5344CB8AC3E}">
        <p14:creationId xmlns:p14="http://schemas.microsoft.com/office/powerpoint/2010/main" val="1048931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tr-TR"/>
          </a:p>
        </p:txBody>
      </p:sp>
      <p:sp>
        <p:nvSpPr>
          <p:cNvPr id="4" name="Rectangle 2"/>
          <p:cNvSpPr>
            <a:spLocks noGrp="1" noChangeArrowheads="1"/>
          </p:cNvSpPr>
          <p:nvPr>
            <p:ph type="dt" sz="half" idx="10"/>
          </p:nvPr>
        </p:nvSpPr>
        <p:spPr>
          <a:ln/>
        </p:spPr>
        <p:txBody>
          <a:bodyPr/>
          <a:lstStyle>
            <a:lvl1pPr>
              <a:defRPr/>
            </a:lvl1pPr>
          </a:lstStyle>
          <a:p>
            <a:pPr>
              <a:defRPr/>
            </a:pPr>
            <a:endParaRPr lang="en-GB"/>
          </a:p>
        </p:txBody>
      </p:sp>
      <p:sp>
        <p:nvSpPr>
          <p:cNvPr id="5" name="Rectangle 3"/>
          <p:cNvSpPr>
            <a:spLocks noGrp="1" noChangeArrowheads="1"/>
          </p:cNvSpPr>
          <p:nvPr>
            <p:ph type="sldNum" sz="quarter" idx="11"/>
          </p:nvPr>
        </p:nvSpPr>
        <p:spPr>
          <a:ln/>
        </p:spPr>
        <p:txBody>
          <a:bodyPr/>
          <a:lstStyle>
            <a:lvl1pPr>
              <a:defRPr/>
            </a:lvl1pPr>
          </a:lstStyle>
          <a:p>
            <a:pPr>
              <a:defRPr/>
            </a:pPr>
            <a:fld id="{BD217ACD-792E-4A66-BF4E-211671F74E79}" type="slidenum">
              <a:rPr lang="en-GB"/>
              <a:pPr>
                <a:defRPr/>
              </a:pPr>
              <a:t>‹#›</a:t>
            </a:fld>
            <a:endParaRPr lang="en-GB"/>
          </a:p>
        </p:txBody>
      </p:sp>
      <p:sp>
        <p:nvSpPr>
          <p:cNvPr id="6"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765393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2"/>
          <p:cNvSpPr>
            <a:spLocks noGrp="1" noChangeArrowheads="1"/>
          </p:cNvSpPr>
          <p:nvPr>
            <p:ph type="dt" sz="half" idx="10"/>
          </p:nvPr>
        </p:nvSpPr>
        <p:spPr>
          <a:ln/>
        </p:spPr>
        <p:txBody>
          <a:bodyPr/>
          <a:lstStyle>
            <a:lvl1pPr>
              <a:defRPr/>
            </a:lvl1pPr>
          </a:lstStyle>
          <a:p>
            <a:pPr>
              <a:defRPr/>
            </a:pPr>
            <a:endParaRPr lang="en-GB"/>
          </a:p>
        </p:txBody>
      </p:sp>
      <p:sp>
        <p:nvSpPr>
          <p:cNvPr id="5" name="Rectangle 3"/>
          <p:cNvSpPr>
            <a:spLocks noGrp="1" noChangeArrowheads="1"/>
          </p:cNvSpPr>
          <p:nvPr>
            <p:ph type="sldNum" sz="quarter" idx="11"/>
          </p:nvPr>
        </p:nvSpPr>
        <p:spPr>
          <a:ln/>
        </p:spPr>
        <p:txBody>
          <a:bodyPr/>
          <a:lstStyle>
            <a:lvl1pPr>
              <a:defRPr/>
            </a:lvl1pPr>
          </a:lstStyle>
          <a:p>
            <a:pPr>
              <a:defRPr/>
            </a:pPr>
            <a:fld id="{B3CCABD0-8661-4584-8C28-76FF3C89CD50}" type="slidenum">
              <a:rPr lang="en-GB"/>
              <a:pPr>
                <a:defRPr/>
              </a:pPr>
              <a:t>‹#›</a:t>
            </a:fld>
            <a:endParaRPr lang="en-GB"/>
          </a:p>
        </p:txBody>
      </p:sp>
      <p:sp>
        <p:nvSpPr>
          <p:cNvPr id="6"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490663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GB"/>
          </a:p>
        </p:txBody>
      </p:sp>
      <p:sp>
        <p:nvSpPr>
          <p:cNvPr id="5" name="Rectangle 3"/>
          <p:cNvSpPr>
            <a:spLocks noGrp="1" noChangeArrowheads="1"/>
          </p:cNvSpPr>
          <p:nvPr>
            <p:ph type="sldNum" sz="quarter" idx="11"/>
          </p:nvPr>
        </p:nvSpPr>
        <p:spPr>
          <a:ln/>
        </p:spPr>
        <p:txBody>
          <a:bodyPr/>
          <a:lstStyle>
            <a:lvl1pPr>
              <a:defRPr/>
            </a:lvl1pPr>
          </a:lstStyle>
          <a:p>
            <a:pPr>
              <a:defRPr/>
            </a:pPr>
            <a:fld id="{7869BB5F-30BF-4EC0-90BB-90CDADE90601}" type="slidenum">
              <a:rPr lang="en-GB"/>
              <a:pPr>
                <a:defRPr/>
              </a:pPr>
              <a:t>‹#›</a:t>
            </a:fld>
            <a:endParaRPr lang="en-GB"/>
          </a:p>
        </p:txBody>
      </p:sp>
      <p:sp>
        <p:nvSpPr>
          <p:cNvPr id="6"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392121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Rectangle 2"/>
          <p:cNvSpPr>
            <a:spLocks noGrp="1" noChangeArrowheads="1"/>
          </p:cNvSpPr>
          <p:nvPr>
            <p:ph type="dt" sz="half" idx="10"/>
          </p:nvPr>
        </p:nvSpPr>
        <p:spPr>
          <a:ln/>
        </p:spPr>
        <p:txBody>
          <a:bodyPr/>
          <a:lstStyle>
            <a:lvl1pPr>
              <a:defRPr/>
            </a:lvl1pPr>
          </a:lstStyle>
          <a:p>
            <a:pPr>
              <a:defRPr/>
            </a:pPr>
            <a:endParaRPr lang="en-GB"/>
          </a:p>
        </p:txBody>
      </p:sp>
      <p:sp>
        <p:nvSpPr>
          <p:cNvPr id="6" name="Rectangle 3"/>
          <p:cNvSpPr>
            <a:spLocks noGrp="1" noChangeArrowheads="1"/>
          </p:cNvSpPr>
          <p:nvPr>
            <p:ph type="sldNum" sz="quarter" idx="11"/>
          </p:nvPr>
        </p:nvSpPr>
        <p:spPr>
          <a:ln/>
        </p:spPr>
        <p:txBody>
          <a:bodyPr/>
          <a:lstStyle>
            <a:lvl1pPr>
              <a:defRPr/>
            </a:lvl1pPr>
          </a:lstStyle>
          <a:p>
            <a:pPr>
              <a:defRPr/>
            </a:pPr>
            <a:fld id="{275128B7-3853-48EC-AEDB-1F1AD3CC79B8}" type="slidenum">
              <a:rPr lang="en-GB"/>
              <a:pPr>
                <a:defRPr/>
              </a:pPr>
              <a:t>‹#›</a:t>
            </a:fld>
            <a:endParaRPr lang="en-GB"/>
          </a:p>
        </p:txBody>
      </p:sp>
      <p:sp>
        <p:nvSpPr>
          <p:cNvPr id="7"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058051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Rectangle 2"/>
          <p:cNvSpPr>
            <a:spLocks noGrp="1" noChangeArrowheads="1"/>
          </p:cNvSpPr>
          <p:nvPr>
            <p:ph type="dt" sz="half" idx="10"/>
          </p:nvPr>
        </p:nvSpPr>
        <p:spPr>
          <a:ln/>
        </p:spPr>
        <p:txBody>
          <a:bodyPr/>
          <a:lstStyle>
            <a:lvl1pPr>
              <a:defRPr/>
            </a:lvl1pPr>
          </a:lstStyle>
          <a:p>
            <a:pPr>
              <a:defRPr/>
            </a:pPr>
            <a:endParaRPr lang="en-GB"/>
          </a:p>
        </p:txBody>
      </p:sp>
      <p:sp>
        <p:nvSpPr>
          <p:cNvPr id="8" name="Rectangle 3"/>
          <p:cNvSpPr>
            <a:spLocks noGrp="1" noChangeArrowheads="1"/>
          </p:cNvSpPr>
          <p:nvPr>
            <p:ph type="sldNum" sz="quarter" idx="11"/>
          </p:nvPr>
        </p:nvSpPr>
        <p:spPr>
          <a:ln/>
        </p:spPr>
        <p:txBody>
          <a:bodyPr/>
          <a:lstStyle>
            <a:lvl1pPr>
              <a:defRPr/>
            </a:lvl1pPr>
          </a:lstStyle>
          <a:p>
            <a:pPr>
              <a:defRPr/>
            </a:pPr>
            <a:fld id="{C4ED1D91-B9BD-45B2-88FB-7D95F892463D}" type="slidenum">
              <a:rPr lang="en-GB"/>
              <a:pPr>
                <a:defRPr/>
              </a:pPr>
              <a:t>‹#›</a:t>
            </a:fld>
            <a:endParaRPr lang="en-GB"/>
          </a:p>
        </p:txBody>
      </p:sp>
      <p:sp>
        <p:nvSpPr>
          <p:cNvPr id="9"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871222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Rectangle 2"/>
          <p:cNvSpPr>
            <a:spLocks noGrp="1" noChangeArrowheads="1"/>
          </p:cNvSpPr>
          <p:nvPr>
            <p:ph type="dt" sz="half" idx="10"/>
          </p:nvPr>
        </p:nvSpPr>
        <p:spPr>
          <a:ln/>
        </p:spPr>
        <p:txBody>
          <a:bodyPr/>
          <a:lstStyle>
            <a:lvl1pPr>
              <a:defRPr/>
            </a:lvl1pPr>
          </a:lstStyle>
          <a:p>
            <a:pPr>
              <a:defRPr/>
            </a:pPr>
            <a:endParaRPr lang="en-GB"/>
          </a:p>
        </p:txBody>
      </p:sp>
      <p:sp>
        <p:nvSpPr>
          <p:cNvPr id="4" name="Rectangle 3"/>
          <p:cNvSpPr>
            <a:spLocks noGrp="1" noChangeArrowheads="1"/>
          </p:cNvSpPr>
          <p:nvPr>
            <p:ph type="sldNum" sz="quarter" idx="11"/>
          </p:nvPr>
        </p:nvSpPr>
        <p:spPr>
          <a:ln/>
        </p:spPr>
        <p:txBody>
          <a:bodyPr/>
          <a:lstStyle>
            <a:lvl1pPr>
              <a:defRPr/>
            </a:lvl1pPr>
          </a:lstStyle>
          <a:p>
            <a:pPr>
              <a:defRPr/>
            </a:pPr>
            <a:fld id="{67A72A8F-9098-4D46-B09D-73720184415B}" type="slidenum">
              <a:rPr lang="en-GB"/>
              <a:pPr>
                <a:defRPr/>
              </a:pPr>
              <a:t>‹#›</a:t>
            </a:fld>
            <a:endParaRPr lang="en-GB"/>
          </a:p>
        </p:txBody>
      </p:sp>
      <p:sp>
        <p:nvSpPr>
          <p:cNvPr id="5"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856041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GB"/>
          </a:p>
        </p:txBody>
      </p:sp>
      <p:sp>
        <p:nvSpPr>
          <p:cNvPr id="3" name="Rectangle 3"/>
          <p:cNvSpPr>
            <a:spLocks noGrp="1" noChangeArrowheads="1"/>
          </p:cNvSpPr>
          <p:nvPr>
            <p:ph type="sldNum" sz="quarter" idx="11"/>
          </p:nvPr>
        </p:nvSpPr>
        <p:spPr>
          <a:ln/>
        </p:spPr>
        <p:txBody>
          <a:bodyPr/>
          <a:lstStyle>
            <a:lvl1pPr>
              <a:defRPr/>
            </a:lvl1pPr>
          </a:lstStyle>
          <a:p>
            <a:pPr>
              <a:defRPr/>
            </a:pPr>
            <a:fld id="{BF390D8D-F7C1-4B19-8BEF-2E14D6B22EDE}" type="slidenum">
              <a:rPr lang="en-GB"/>
              <a:pPr>
                <a:defRPr/>
              </a:pPr>
              <a:t>‹#›</a:t>
            </a:fld>
            <a:endParaRPr lang="en-GB"/>
          </a:p>
        </p:txBody>
      </p:sp>
      <p:sp>
        <p:nvSpPr>
          <p:cNvPr id="4"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780826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GB"/>
          </a:p>
        </p:txBody>
      </p:sp>
      <p:sp>
        <p:nvSpPr>
          <p:cNvPr id="6" name="Rectangle 3"/>
          <p:cNvSpPr>
            <a:spLocks noGrp="1" noChangeArrowheads="1"/>
          </p:cNvSpPr>
          <p:nvPr>
            <p:ph type="sldNum" sz="quarter" idx="11"/>
          </p:nvPr>
        </p:nvSpPr>
        <p:spPr>
          <a:ln/>
        </p:spPr>
        <p:txBody>
          <a:bodyPr/>
          <a:lstStyle>
            <a:lvl1pPr>
              <a:defRPr/>
            </a:lvl1pPr>
          </a:lstStyle>
          <a:p>
            <a:pPr>
              <a:defRPr/>
            </a:pPr>
            <a:fld id="{C2C5AF20-6623-41F7-B805-9D7A95682FC1}" type="slidenum">
              <a:rPr lang="en-GB"/>
              <a:pPr>
                <a:defRPr/>
              </a:pPr>
              <a:t>‹#›</a:t>
            </a:fld>
            <a:endParaRPr lang="en-GB"/>
          </a:p>
        </p:txBody>
      </p:sp>
      <p:sp>
        <p:nvSpPr>
          <p:cNvPr id="7"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52043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DE184483-F7FA-45F1-BCA5-9CEDA7D930A1}" type="datetimeFigureOut">
              <a:rPr lang="es-ES" smtClean="0"/>
              <a:t>28/03/2013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0627CD4-89F5-4CF5-99EB-22AE82A74D1D}" type="slidenum">
              <a:rPr lang="es-ES" smtClean="0"/>
              <a:t>‹#›</a:t>
            </a:fld>
            <a:endParaRPr lang="es-ES"/>
          </a:p>
        </p:txBody>
      </p:sp>
    </p:spTree>
    <p:extLst>
      <p:ext uri="{BB962C8B-B14F-4D97-AF65-F5344CB8AC3E}">
        <p14:creationId xmlns:p14="http://schemas.microsoft.com/office/powerpoint/2010/main" val="400923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GB"/>
          </a:p>
        </p:txBody>
      </p:sp>
      <p:sp>
        <p:nvSpPr>
          <p:cNvPr id="6" name="Rectangle 3"/>
          <p:cNvSpPr>
            <a:spLocks noGrp="1" noChangeArrowheads="1"/>
          </p:cNvSpPr>
          <p:nvPr>
            <p:ph type="sldNum" sz="quarter" idx="11"/>
          </p:nvPr>
        </p:nvSpPr>
        <p:spPr>
          <a:ln/>
        </p:spPr>
        <p:txBody>
          <a:bodyPr/>
          <a:lstStyle>
            <a:lvl1pPr>
              <a:defRPr/>
            </a:lvl1pPr>
          </a:lstStyle>
          <a:p>
            <a:pPr>
              <a:defRPr/>
            </a:pPr>
            <a:fld id="{68238B59-9D23-41D5-B3A8-C9F189A3B774}" type="slidenum">
              <a:rPr lang="en-GB"/>
              <a:pPr>
                <a:defRPr/>
              </a:pPr>
              <a:t>‹#›</a:t>
            </a:fld>
            <a:endParaRPr lang="en-GB"/>
          </a:p>
        </p:txBody>
      </p:sp>
      <p:sp>
        <p:nvSpPr>
          <p:cNvPr id="7"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848813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2"/>
          <p:cNvSpPr>
            <a:spLocks noGrp="1" noChangeArrowheads="1"/>
          </p:cNvSpPr>
          <p:nvPr>
            <p:ph type="dt" sz="half" idx="10"/>
          </p:nvPr>
        </p:nvSpPr>
        <p:spPr>
          <a:ln/>
        </p:spPr>
        <p:txBody>
          <a:bodyPr/>
          <a:lstStyle>
            <a:lvl1pPr>
              <a:defRPr/>
            </a:lvl1pPr>
          </a:lstStyle>
          <a:p>
            <a:pPr>
              <a:defRPr/>
            </a:pPr>
            <a:endParaRPr lang="en-GB"/>
          </a:p>
        </p:txBody>
      </p:sp>
      <p:sp>
        <p:nvSpPr>
          <p:cNvPr id="5" name="Rectangle 3"/>
          <p:cNvSpPr>
            <a:spLocks noGrp="1" noChangeArrowheads="1"/>
          </p:cNvSpPr>
          <p:nvPr>
            <p:ph type="sldNum" sz="quarter" idx="11"/>
          </p:nvPr>
        </p:nvSpPr>
        <p:spPr>
          <a:ln/>
        </p:spPr>
        <p:txBody>
          <a:bodyPr/>
          <a:lstStyle>
            <a:lvl1pPr>
              <a:defRPr/>
            </a:lvl1pPr>
          </a:lstStyle>
          <a:p>
            <a:pPr>
              <a:defRPr/>
            </a:pPr>
            <a:fld id="{16F6E10B-5C25-43BC-81EC-5A2BA71F76C5}" type="slidenum">
              <a:rPr lang="en-GB"/>
              <a:pPr>
                <a:defRPr/>
              </a:pPr>
              <a:t>‹#›</a:t>
            </a:fld>
            <a:endParaRPr lang="en-GB"/>
          </a:p>
        </p:txBody>
      </p:sp>
      <p:sp>
        <p:nvSpPr>
          <p:cNvPr id="6"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056105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Rectangle 2"/>
          <p:cNvSpPr>
            <a:spLocks noGrp="1" noChangeArrowheads="1"/>
          </p:cNvSpPr>
          <p:nvPr>
            <p:ph type="dt" sz="half" idx="10"/>
          </p:nvPr>
        </p:nvSpPr>
        <p:spPr>
          <a:ln/>
        </p:spPr>
        <p:txBody>
          <a:bodyPr/>
          <a:lstStyle>
            <a:lvl1pPr>
              <a:defRPr/>
            </a:lvl1pPr>
          </a:lstStyle>
          <a:p>
            <a:pPr>
              <a:defRPr/>
            </a:pPr>
            <a:endParaRPr lang="en-GB"/>
          </a:p>
        </p:txBody>
      </p:sp>
      <p:sp>
        <p:nvSpPr>
          <p:cNvPr id="5" name="Rectangle 3"/>
          <p:cNvSpPr>
            <a:spLocks noGrp="1" noChangeArrowheads="1"/>
          </p:cNvSpPr>
          <p:nvPr>
            <p:ph type="sldNum" sz="quarter" idx="11"/>
          </p:nvPr>
        </p:nvSpPr>
        <p:spPr>
          <a:ln/>
        </p:spPr>
        <p:txBody>
          <a:bodyPr/>
          <a:lstStyle>
            <a:lvl1pPr>
              <a:defRPr/>
            </a:lvl1pPr>
          </a:lstStyle>
          <a:p>
            <a:pPr>
              <a:defRPr/>
            </a:pPr>
            <a:fld id="{6103CD63-B8A8-4337-89BA-1A14432D9050}" type="slidenum">
              <a:rPr lang="en-GB"/>
              <a:pPr>
                <a:defRPr/>
              </a:pPr>
              <a:t>‹#›</a:t>
            </a:fld>
            <a:endParaRPr lang="en-GB"/>
          </a:p>
        </p:txBody>
      </p:sp>
      <p:sp>
        <p:nvSpPr>
          <p:cNvPr id="6"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106816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01DE63-E9AB-448F-A1E9-0D4A65D83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7417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9CBDEA-28F3-44DE-AD0A-6B2EE6B24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1441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03B198-2902-4DE8-9722-DB5EE388BB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741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D3F9CA8-0BCA-4CD3-A0E1-731C0F18ED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0555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8CED75E-456A-48BF-9A96-A252318D5F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3196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898DEC3-D21A-4360-B39F-336E178A9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1135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9612DAE-0B7C-4B57-B5E7-BE78D8B224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382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184483-F7FA-45F1-BCA5-9CEDA7D930A1}" type="datetimeFigureOut">
              <a:rPr lang="es-ES" smtClean="0"/>
              <a:t>28/03/2013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0627CD4-89F5-4CF5-99EB-22AE82A74D1D}" type="slidenum">
              <a:rPr lang="es-ES" smtClean="0"/>
              <a:t>‹#›</a:t>
            </a:fld>
            <a:endParaRPr lang="es-ES"/>
          </a:p>
        </p:txBody>
      </p:sp>
    </p:spTree>
    <p:extLst>
      <p:ext uri="{BB962C8B-B14F-4D97-AF65-F5344CB8AC3E}">
        <p14:creationId xmlns:p14="http://schemas.microsoft.com/office/powerpoint/2010/main" val="2111057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3F7D249-33C7-4912-A953-47AE10DD58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0792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B652F5-5CF2-4C18-90E9-5CBD7B5CB5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4545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355C46-0A57-4655-8D50-1745C10727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4470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67164E-5BD6-452B-979A-17017B9AA7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841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01DE63-E9AB-448F-A1E9-0D4A65D83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109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9CBDEA-28F3-44DE-AD0A-6B2EE6B24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3618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03B198-2902-4DE8-9722-DB5EE388BB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4373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D3F9CA8-0BCA-4CD3-A0E1-731C0F18ED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325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8CED75E-456A-48BF-9A96-A252318D5F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5300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898DEC3-D21A-4360-B39F-336E178A9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776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DE184483-F7FA-45F1-BCA5-9CEDA7D930A1}" type="datetimeFigureOut">
              <a:rPr lang="es-ES" smtClean="0"/>
              <a:t>28/03/2013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0627CD4-89F5-4CF5-99EB-22AE82A74D1D}" type="slidenum">
              <a:rPr lang="es-ES" smtClean="0"/>
              <a:t>‹#›</a:t>
            </a:fld>
            <a:endParaRPr lang="es-ES"/>
          </a:p>
        </p:txBody>
      </p:sp>
    </p:spTree>
    <p:extLst>
      <p:ext uri="{BB962C8B-B14F-4D97-AF65-F5344CB8AC3E}">
        <p14:creationId xmlns:p14="http://schemas.microsoft.com/office/powerpoint/2010/main" val="1674830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9612DAE-0B7C-4B57-B5E7-BE78D8B224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5457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3F7D249-33C7-4912-A953-47AE10DD58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2985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B652F5-5CF2-4C18-90E9-5CBD7B5CB5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29406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355C46-0A57-4655-8D50-1745C10727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8340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67164E-5BD6-452B-979A-17017B9AA7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8937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lvl1pPr eaLnBrk="1" hangingPunct="1">
              <a:defRPr>
                <a:latin typeface="Garamond" pitchFamily="18" charset="0"/>
              </a:defRPr>
            </a:lvl1pPr>
          </a:lstStyle>
          <a:p>
            <a:pPr>
              <a:defRPr/>
            </a:pPr>
            <a:endParaRPr lang="es-ES_tradnl"/>
          </a:p>
        </p:txBody>
      </p:sp>
      <p:sp>
        <p:nvSpPr>
          <p:cNvPr id="5" name="Footer Placeholder 4"/>
          <p:cNvSpPr>
            <a:spLocks noGrp="1"/>
          </p:cNvSpPr>
          <p:nvPr>
            <p:ph type="ftr" sz="quarter" idx="11"/>
          </p:nvPr>
        </p:nvSpPr>
        <p:spPr/>
        <p:txBody>
          <a:bodyPr/>
          <a:lstStyle>
            <a:lvl1pPr eaLnBrk="1" hangingPunct="1">
              <a:defRPr>
                <a:latin typeface="Garamond" pitchFamily="18" charset="0"/>
              </a:defRPr>
            </a:lvl1pPr>
          </a:lstStyle>
          <a:p>
            <a:pPr>
              <a:defRPr/>
            </a:pPr>
            <a:endParaRPr lang="es-ES_tradnl"/>
          </a:p>
        </p:txBody>
      </p:sp>
      <p:sp>
        <p:nvSpPr>
          <p:cNvPr id="6" name="Slide Number Placeholder 5"/>
          <p:cNvSpPr>
            <a:spLocks noGrp="1"/>
          </p:cNvSpPr>
          <p:nvPr>
            <p:ph type="sldNum" sz="quarter" idx="12"/>
          </p:nvPr>
        </p:nvSpPr>
        <p:spPr/>
        <p:txBody>
          <a:bodyPr/>
          <a:lstStyle>
            <a:lvl1pPr eaLnBrk="1" hangingPunct="1">
              <a:defRPr>
                <a:latin typeface="Garamond" pitchFamily="18" charset="0"/>
              </a:defRPr>
            </a:lvl1pPr>
          </a:lstStyle>
          <a:p>
            <a:pPr>
              <a:defRPr/>
            </a:pPr>
            <a:fld id="{C375C52C-306B-4A44-8489-01C3225C1926}" type="slidenum">
              <a:rPr lang="es-ES_tradnl"/>
              <a:pPr>
                <a:defRPr/>
              </a:pPr>
              <a:t>‹#›</a:t>
            </a:fld>
            <a:endParaRPr lang="es-ES_tradnl"/>
          </a:p>
        </p:txBody>
      </p:sp>
    </p:spTree>
    <p:extLst>
      <p:ext uri="{BB962C8B-B14F-4D97-AF65-F5344CB8AC3E}">
        <p14:creationId xmlns:p14="http://schemas.microsoft.com/office/powerpoint/2010/main" val="2470740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eaLnBrk="1" hangingPunct="1">
              <a:defRPr>
                <a:latin typeface="Garamond" pitchFamily="18" charset="0"/>
              </a:defRPr>
            </a:lvl1pPr>
          </a:lstStyle>
          <a:p>
            <a:pPr>
              <a:defRPr/>
            </a:pPr>
            <a:endParaRPr lang="es-ES_tradnl"/>
          </a:p>
        </p:txBody>
      </p:sp>
      <p:sp>
        <p:nvSpPr>
          <p:cNvPr id="5" name="Footer Placeholder 4"/>
          <p:cNvSpPr>
            <a:spLocks noGrp="1"/>
          </p:cNvSpPr>
          <p:nvPr>
            <p:ph type="ftr" sz="quarter" idx="11"/>
          </p:nvPr>
        </p:nvSpPr>
        <p:spPr/>
        <p:txBody>
          <a:bodyPr/>
          <a:lstStyle>
            <a:lvl1pPr eaLnBrk="1" hangingPunct="1">
              <a:defRPr>
                <a:latin typeface="Garamond" pitchFamily="18" charset="0"/>
              </a:defRPr>
            </a:lvl1pPr>
          </a:lstStyle>
          <a:p>
            <a:pPr>
              <a:defRPr/>
            </a:pPr>
            <a:endParaRPr lang="es-ES_tradnl"/>
          </a:p>
        </p:txBody>
      </p:sp>
      <p:sp>
        <p:nvSpPr>
          <p:cNvPr id="6" name="Slide Number Placeholder 5"/>
          <p:cNvSpPr>
            <a:spLocks noGrp="1"/>
          </p:cNvSpPr>
          <p:nvPr>
            <p:ph type="sldNum" sz="quarter" idx="12"/>
          </p:nvPr>
        </p:nvSpPr>
        <p:spPr/>
        <p:txBody>
          <a:bodyPr/>
          <a:lstStyle>
            <a:lvl1pPr eaLnBrk="1" hangingPunct="1">
              <a:defRPr>
                <a:latin typeface="Garamond" pitchFamily="18" charset="0"/>
              </a:defRPr>
            </a:lvl1pPr>
          </a:lstStyle>
          <a:p>
            <a:pPr>
              <a:defRPr/>
            </a:pPr>
            <a:fld id="{F34BFFF8-437D-4097-9504-834416B67BB9}" type="slidenum">
              <a:rPr lang="es-ES_tradnl"/>
              <a:pPr>
                <a:defRPr/>
              </a:pPr>
              <a:t>‹#›</a:t>
            </a:fld>
            <a:endParaRPr lang="es-ES_tradnl"/>
          </a:p>
        </p:txBody>
      </p:sp>
    </p:spTree>
    <p:extLst>
      <p:ext uri="{BB962C8B-B14F-4D97-AF65-F5344CB8AC3E}">
        <p14:creationId xmlns:p14="http://schemas.microsoft.com/office/powerpoint/2010/main" val="2360450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Garamond" pitchFamily="18" charset="0"/>
              </a:defRPr>
            </a:lvl1pPr>
          </a:lstStyle>
          <a:p>
            <a:pPr>
              <a:defRPr/>
            </a:pPr>
            <a:endParaRPr lang="es-ES_tradnl"/>
          </a:p>
        </p:txBody>
      </p:sp>
      <p:sp>
        <p:nvSpPr>
          <p:cNvPr id="5" name="Footer Placeholder 4"/>
          <p:cNvSpPr>
            <a:spLocks noGrp="1"/>
          </p:cNvSpPr>
          <p:nvPr>
            <p:ph type="ftr" sz="quarter" idx="11"/>
          </p:nvPr>
        </p:nvSpPr>
        <p:spPr/>
        <p:txBody>
          <a:bodyPr/>
          <a:lstStyle>
            <a:lvl1pPr eaLnBrk="1" hangingPunct="1">
              <a:defRPr>
                <a:latin typeface="Garamond" pitchFamily="18" charset="0"/>
              </a:defRPr>
            </a:lvl1pPr>
          </a:lstStyle>
          <a:p>
            <a:pPr>
              <a:defRPr/>
            </a:pPr>
            <a:endParaRPr lang="es-ES_tradnl"/>
          </a:p>
        </p:txBody>
      </p:sp>
      <p:sp>
        <p:nvSpPr>
          <p:cNvPr id="6" name="Slide Number Placeholder 5"/>
          <p:cNvSpPr>
            <a:spLocks noGrp="1"/>
          </p:cNvSpPr>
          <p:nvPr>
            <p:ph type="sldNum" sz="quarter" idx="12"/>
          </p:nvPr>
        </p:nvSpPr>
        <p:spPr/>
        <p:txBody>
          <a:bodyPr/>
          <a:lstStyle>
            <a:lvl1pPr eaLnBrk="1" hangingPunct="1">
              <a:defRPr>
                <a:latin typeface="Garamond" pitchFamily="18" charset="0"/>
              </a:defRPr>
            </a:lvl1pPr>
          </a:lstStyle>
          <a:p>
            <a:pPr>
              <a:defRPr/>
            </a:pPr>
            <a:fld id="{DCC6FD2C-07CC-4782-92B8-235179F61F89}" type="slidenum">
              <a:rPr lang="es-ES_tradnl"/>
              <a:pPr>
                <a:defRPr/>
              </a:pPr>
              <a:t>‹#›</a:t>
            </a:fld>
            <a:endParaRPr lang="es-ES_tradnl"/>
          </a:p>
        </p:txBody>
      </p:sp>
    </p:spTree>
    <p:extLst>
      <p:ext uri="{BB962C8B-B14F-4D97-AF65-F5344CB8AC3E}">
        <p14:creationId xmlns:p14="http://schemas.microsoft.com/office/powerpoint/2010/main" val="28083430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3"/>
          <p:cNvSpPr>
            <a:spLocks noGrp="1"/>
          </p:cNvSpPr>
          <p:nvPr>
            <p:ph type="dt" sz="half" idx="10"/>
          </p:nvPr>
        </p:nvSpPr>
        <p:spPr/>
        <p:txBody>
          <a:bodyPr/>
          <a:lstStyle>
            <a:lvl1pPr eaLnBrk="1" hangingPunct="1">
              <a:defRPr>
                <a:latin typeface="Garamond" pitchFamily="18" charset="0"/>
              </a:defRPr>
            </a:lvl1pPr>
          </a:lstStyle>
          <a:p>
            <a:pPr>
              <a:defRPr/>
            </a:pPr>
            <a:endParaRPr lang="es-ES_tradnl"/>
          </a:p>
        </p:txBody>
      </p:sp>
      <p:sp>
        <p:nvSpPr>
          <p:cNvPr id="6" name="Footer Placeholder 4"/>
          <p:cNvSpPr>
            <a:spLocks noGrp="1"/>
          </p:cNvSpPr>
          <p:nvPr>
            <p:ph type="ftr" sz="quarter" idx="11"/>
          </p:nvPr>
        </p:nvSpPr>
        <p:spPr/>
        <p:txBody>
          <a:bodyPr/>
          <a:lstStyle>
            <a:lvl1pPr eaLnBrk="1" hangingPunct="1">
              <a:defRPr>
                <a:latin typeface="Garamond" pitchFamily="18" charset="0"/>
              </a:defRPr>
            </a:lvl1pPr>
          </a:lstStyle>
          <a:p>
            <a:pPr>
              <a:defRPr/>
            </a:pPr>
            <a:endParaRPr lang="es-ES_tradnl"/>
          </a:p>
        </p:txBody>
      </p:sp>
      <p:sp>
        <p:nvSpPr>
          <p:cNvPr id="7" name="Slide Number Placeholder 5"/>
          <p:cNvSpPr>
            <a:spLocks noGrp="1"/>
          </p:cNvSpPr>
          <p:nvPr>
            <p:ph type="sldNum" sz="quarter" idx="12"/>
          </p:nvPr>
        </p:nvSpPr>
        <p:spPr/>
        <p:txBody>
          <a:bodyPr/>
          <a:lstStyle>
            <a:lvl1pPr eaLnBrk="1" hangingPunct="1">
              <a:defRPr>
                <a:latin typeface="Garamond" pitchFamily="18" charset="0"/>
              </a:defRPr>
            </a:lvl1pPr>
          </a:lstStyle>
          <a:p>
            <a:pPr>
              <a:defRPr/>
            </a:pPr>
            <a:fld id="{A08449FE-70B0-4CDC-AA1C-FB72A0929EFC}" type="slidenum">
              <a:rPr lang="es-ES_tradnl"/>
              <a:pPr>
                <a:defRPr/>
              </a:pPr>
              <a:t>‹#›</a:t>
            </a:fld>
            <a:endParaRPr lang="es-ES_tradnl"/>
          </a:p>
        </p:txBody>
      </p:sp>
    </p:spTree>
    <p:extLst>
      <p:ext uri="{BB962C8B-B14F-4D97-AF65-F5344CB8AC3E}">
        <p14:creationId xmlns:p14="http://schemas.microsoft.com/office/powerpoint/2010/main" val="599749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3"/>
          <p:cNvSpPr>
            <a:spLocks noGrp="1"/>
          </p:cNvSpPr>
          <p:nvPr>
            <p:ph type="dt" sz="half" idx="10"/>
          </p:nvPr>
        </p:nvSpPr>
        <p:spPr/>
        <p:txBody>
          <a:bodyPr/>
          <a:lstStyle>
            <a:lvl1pPr eaLnBrk="1" hangingPunct="1">
              <a:defRPr>
                <a:latin typeface="Garamond" pitchFamily="18" charset="0"/>
              </a:defRPr>
            </a:lvl1pPr>
          </a:lstStyle>
          <a:p>
            <a:pPr>
              <a:defRPr/>
            </a:pPr>
            <a:endParaRPr lang="es-ES_tradnl"/>
          </a:p>
        </p:txBody>
      </p:sp>
      <p:sp>
        <p:nvSpPr>
          <p:cNvPr id="8" name="Footer Placeholder 4"/>
          <p:cNvSpPr>
            <a:spLocks noGrp="1"/>
          </p:cNvSpPr>
          <p:nvPr>
            <p:ph type="ftr" sz="quarter" idx="11"/>
          </p:nvPr>
        </p:nvSpPr>
        <p:spPr/>
        <p:txBody>
          <a:bodyPr/>
          <a:lstStyle>
            <a:lvl1pPr eaLnBrk="1" hangingPunct="1">
              <a:defRPr>
                <a:latin typeface="Garamond" pitchFamily="18" charset="0"/>
              </a:defRPr>
            </a:lvl1pPr>
          </a:lstStyle>
          <a:p>
            <a:pPr>
              <a:defRPr/>
            </a:pPr>
            <a:endParaRPr lang="es-ES_tradnl"/>
          </a:p>
        </p:txBody>
      </p:sp>
      <p:sp>
        <p:nvSpPr>
          <p:cNvPr id="9" name="Slide Number Placeholder 5"/>
          <p:cNvSpPr>
            <a:spLocks noGrp="1"/>
          </p:cNvSpPr>
          <p:nvPr>
            <p:ph type="sldNum" sz="quarter" idx="12"/>
          </p:nvPr>
        </p:nvSpPr>
        <p:spPr/>
        <p:txBody>
          <a:bodyPr/>
          <a:lstStyle>
            <a:lvl1pPr eaLnBrk="1" hangingPunct="1">
              <a:defRPr>
                <a:latin typeface="Garamond" pitchFamily="18" charset="0"/>
              </a:defRPr>
            </a:lvl1pPr>
          </a:lstStyle>
          <a:p>
            <a:pPr>
              <a:defRPr/>
            </a:pPr>
            <a:fld id="{E6E8B2CA-C326-4678-985B-0BAB54D1EB0E}" type="slidenum">
              <a:rPr lang="es-ES_tradnl"/>
              <a:pPr>
                <a:defRPr/>
              </a:pPr>
              <a:t>‹#›</a:t>
            </a:fld>
            <a:endParaRPr lang="es-ES_tradnl"/>
          </a:p>
        </p:txBody>
      </p:sp>
    </p:spTree>
    <p:extLst>
      <p:ext uri="{BB962C8B-B14F-4D97-AF65-F5344CB8AC3E}">
        <p14:creationId xmlns:p14="http://schemas.microsoft.com/office/powerpoint/2010/main" val="3887310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DE184483-F7FA-45F1-BCA5-9CEDA7D930A1}" type="datetimeFigureOut">
              <a:rPr lang="es-ES" smtClean="0"/>
              <a:t>28/03/2013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D0627CD4-89F5-4CF5-99EB-22AE82A74D1D}" type="slidenum">
              <a:rPr lang="es-ES" smtClean="0"/>
              <a:t>‹#›</a:t>
            </a:fld>
            <a:endParaRPr lang="es-ES"/>
          </a:p>
        </p:txBody>
      </p:sp>
    </p:spTree>
    <p:extLst>
      <p:ext uri="{BB962C8B-B14F-4D97-AF65-F5344CB8AC3E}">
        <p14:creationId xmlns:p14="http://schemas.microsoft.com/office/powerpoint/2010/main" val="3405431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3"/>
          <p:cNvSpPr>
            <a:spLocks noGrp="1"/>
          </p:cNvSpPr>
          <p:nvPr>
            <p:ph type="dt" sz="half" idx="10"/>
          </p:nvPr>
        </p:nvSpPr>
        <p:spPr/>
        <p:txBody>
          <a:bodyPr/>
          <a:lstStyle>
            <a:lvl1pPr eaLnBrk="1" hangingPunct="1">
              <a:defRPr>
                <a:latin typeface="Garamond" pitchFamily="18" charset="0"/>
              </a:defRPr>
            </a:lvl1pPr>
          </a:lstStyle>
          <a:p>
            <a:pPr>
              <a:defRPr/>
            </a:pPr>
            <a:endParaRPr lang="es-ES_tradnl"/>
          </a:p>
        </p:txBody>
      </p:sp>
      <p:sp>
        <p:nvSpPr>
          <p:cNvPr id="4" name="Footer Placeholder 4"/>
          <p:cNvSpPr>
            <a:spLocks noGrp="1"/>
          </p:cNvSpPr>
          <p:nvPr>
            <p:ph type="ftr" sz="quarter" idx="11"/>
          </p:nvPr>
        </p:nvSpPr>
        <p:spPr/>
        <p:txBody>
          <a:bodyPr/>
          <a:lstStyle>
            <a:lvl1pPr eaLnBrk="1" hangingPunct="1">
              <a:defRPr>
                <a:latin typeface="Garamond" pitchFamily="18" charset="0"/>
              </a:defRPr>
            </a:lvl1pPr>
          </a:lstStyle>
          <a:p>
            <a:pPr>
              <a:defRPr/>
            </a:pPr>
            <a:endParaRPr lang="es-ES_tradnl"/>
          </a:p>
        </p:txBody>
      </p:sp>
      <p:sp>
        <p:nvSpPr>
          <p:cNvPr id="5" name="Slide Number Placeholder 5"/>
          <p:cNvSpPr>
            <a:spLocks noGrp="1"/>
          </p:cNvSpPr>
          <p:nvPr>
            <p:ph type="sldNum" sz="quarter" idx="12"/>
          </p:nvPr>
        </p:nvSpPr>
        <p:spPr/>
        <p:txBody>
          <a:bodyPr/>
          <a:lstStyle>
            <a:lvl1pPr eaLnBrk="1" hangingPunct="1">
              <a:defRPr>
                <a:latin typeface="Garamond" pitchFamily="18" charset="0"/>
              </a:defRPr>
            </a:lvl1pPr>
          </a:lstStyle>
          <a:p>
            <a:pPr>
              <a:defRPr/>
            </a:pPr>
            <a:fld id="{4E604EBE-BE4E-4ED6-8B1A-DB06F68A8571}" type="slidenum">
              <a:rPr lang="es-ES_tradnl"/>
              <a:pPr>
                <a:defRPr/>
              </a:pPr>
              <a:t>‹#›</a:t>
            </a:fld>
            <a:endParaRPr lang="es-ES_tradnl"/>
          </a:p>
        </p:txBody>
      </p:sp>
    </p:spTree>
    <p:extLst>
      <p:ext uri="{BB962C8B-B14F-4D97-AF65-F5344CB8AC3E}">
        <p14:creationId xmlns:p14="http://schemas.microsoft.com/office/powerpoint/2010/main" val="3087746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1" hangingPunct="1">
              <a:defRPr>
                <a:latin typeface="Garamond" pitchFamily="18" charset="0"/>
              </a:defRPr>
            </a:lvl1pPr>
          </a:lstStyle>
          <a:p>
            <a:pPr>
              <a:defRPr/>
            </a:pPr>
            <a:endParaRPr lang="es-ES_tradnl"/>
          </a:p>
        </p:txBody>
      </p:sp>
      <p:sp>
        <p:nvSpPr>
          <p:cNvPr id="3" name="Footer Placeholder 4"/>
          <p:cNvSpPr>
            <a:spLocks noGrp="1"/>
          </p:cNvSpPr>
          <p:nvPr>
            <p:ph type="ftr" sz="quarter" idx="11"/>
          </p:nvPr>
        </p:nvSpPr>
        <p:spPr/>
        <p:txBody>
          <a:bodyPr/>
          <a:lstStyle>
            <a:lvl1pPr eaLnBrk="1" hangingPunct="1">
              <a:defRPr>
                <a:latin typeface="Garamond" pitchFamily="18" charset="0"/>
              </a:defRPr>
            </a:lvl1pPr>
          </a:lstStyle>
          <a:p>
            <a:pPr>
              <a:defRPr/>
            </a:pPr>
            <a:endParaRPr lang="es-ES_tradnl"/>
          </a:p>
        </p:txBody>
      </p:sp>
      <p:sp>
        <p:nvSpPr>
          <p:cNvPr id="4" name="Slide Number Placeholder 5"/>
          <p:cNvSpPr>
            <a:spLocks noGrp="1"/>
          </p:cNvSpPr>
          <p:nvPr>
            <p:ph type="sldNum" sz="quarter" idx="12"/>
          </p:nvPr>
        </p:nvSpPr>
        <p:spPr/>
        <p:txBody>
          <a:bodyPr/>
          <a:lstStyle>
            <a:lvl1pPr eaLnBrk="1" hangingPunct="1">
              <a:defRPr>
                <a:latin typeface="Garamond" pitchFamily="18" charset="0"/>
              </a:defRPr>
            </a:lvl1pPr>
          </a:lstStyle>
          <a:p>
            <a:pPr>
              <a:defRPr/>
            </a:pPr>
            <a:fld id="{4BBD925F-6486-41E1-852A-43894DE6AC9E}" type="slidenum">
              <a:rPr lang="es-ES_tradnl"/>
              <a:pPr>
                <a:defRPr/>
              </a:pPr>
              <a:t>‹#›</a:t>
            </a:fld>
            <a:endParaRPr lang="es-ES_tradnl"/>
          </a:p>
        </p:txBody>
      </p:sp>
    </p:spTree>
    <p:extLst>
      <p:ext uri="{BB962C8B-B14F-4D97-AF65-F5344CB8AC3E}">
        <p14:creationId xmlns:p14="http://schemas.microsoft.com/office/powerpoint/2010/main" val="2493558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Garamond" pitchFamily="18" charset="0"/>
              </a:defRPr>
            </a:lvl1pPr>
          </a:lstStyle>
          <a:p>
            <a:pPr>
              <a:defRPr/>
            </a:pPr>
            <a:endParaRPr lang="es-ES_tradnl"/>
          </a:p>
        </p:txBody>
      </p:sp>
      <p:sp>
        <p:nvSpPr>
          <p:cNvPr id="6" name="Footer Placeholder 4"/>
          <p:cNvSpPr>
            <a:spLocks noGrp="1"/>
          </p:cNvSpPr>
          <p:nvPr>
            <p:ph type="ftr" sz="quarter" idx="11"/>
          </p:nvPr>
        </p:nvSpPr>
        <p:spPr/>
        <p:txBody>
          <a:bodyPr/>
          <a:lstStyle>
            <a:lvl1pPr eaLnBrk="1" hangingPunct="1">
              <a:defRPr>
                <a:latin typeface="Garamond" pitchFamily="18" charset="0"/>
              </a:defRPr>
            </a:lvl1pPr>
          </a:lstStyle>
          <a:p>
            <a:pPr>
              <a:defRPr/>
            </a:pPr>
            <a:endParaRPr lang="es-ES_tradnl"/>
          </a:p>
        </p:txBody>
      </p:sp>
      <p:sp>
        <p:nvSpPr>
          <p:cNvPr id="7" name="Slide Number Placeholder 5"/>
          <p:cNvSpPr>
            <a:spLocks noGrp="1"/>
          </p:cNvSpPr>
          <p:nvPr>
            <p:ph type="sldNum" sz="quarter" idx="12"/>
          </p:nvPr>
        </p:nvSpPr>
        <p:spPr/>
        <p:txBody>
          <a:bodyPr/>
          <a:lstStyle>
            <a:lvl1pPr eaLnBrk="1" hangingPunct="1">
              <a:defRPr>
                <a:latin typeface="Garamond" pitchFamily="18" charset="0"/>
              </a:defRPr>
            </a:lvl1pPr>
          </a:lstStyle>
          <a:p>
            <a:pPr>
              <a:defRPr/>
            </a:pPr>
            <a:fld id="{1D34E6A0-7092-48A8-9302-F1D03C231FD6}" type="slidenum">
              <a:rPr lang="es-ES_tradnl"/>
              <a:pPr>
                <a:defRPr/>
              </a:pPr>
              <a:t>‹#›</a:t>
            </a:fld>
            <a:endParaRPr lang="es-ES_tradnl"/>
          </a:p>
        </p:txBody>
      </p:sp>
    </p:spTree>
    <p:extLst>
      <p:ext uri="{BB962C8B-B14F-4D97-AF65-F5344CB8AC3E}">
        <p14:creationId xmlns:p14="http://schemas.microsoft.com/office/powerpoint/2010/main" val="409507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Garamond" pitchFamily="18" charset="0"/>
              </a:defRPr>
            </a:lvl1pPr>
          </a:lstStyle>
          <a:p>
            <a:pPr>
              <a:defRPr/>
            </a:pPr>
            <a:endParaRPr lang="es-ES_tradnl"/>
          </a:p>
        </p:txBody>
      </p:sp>
      <p:sp>
        <p:nvSpPr>
          <p:cNvPr id="6" name="Footer Placeholder 4"/>
          <p:cNvSpPr>
            <a:spLocks noGrp="1"/>
          </p:cNvSpPr>
          <p:nvPr>
            <p:ph type="ftr" sz="quarter" idx="11"/>
          </p:nvPr>
        </p:nvSpPr>
        <p:spPr/>
        <p:txBody>
          <a:bodyPr/>
          <a:lstStyle>
            <a:lvl1pPr eaLnBrk="1" hangingPunct="1">
              <a:defRPr>
                <a:latin typeface="Garamond" pitchFamily="18" charset="0"/>
              </a:defRPr>
            </a:lvl1pPr>
          </a:lstStyle>
          <a:p>
            <a:pPr>
              <a:defRPr/>
            </a:pPr>
            <a:endParaRPr lang="es-ES_tradnl"/>
          </a:p>
        </p:txBody>
      </p:sp>
      <p:sp>
        <p:nvSpPr>
          <p:cNvPr id="7" name="Slide Number Placeholder 5"/>
          <p:cNvSpPr>
            <a:spLocks noGrp="1"/>
          </p:cNvSpPr>
          <p:nvPr>
            <p:ph type="sldNum" sz="quarter" idx="12"/>
          </p:nvPr>
        </p:nvSpPr>
        <p:spPr/>
        <p:txBody>
          <a:bodyPr/>
          <a:lstStyle>
            <a:lvl1pPr eaLnBrk="1" hangingPunct="1">
              <a:defRPr>
                <a:latin typeface="Garamond" pitchFamily="18" charset="0"/>
              </a:defRPr>
            </a:lvl1pPr>
          </a:lstStyle>
          <a:p>
            <a:pPr>
              <a:defRPr/>
            </a:pPr>
            <a:fld id="{5FDF29D0-ED83-4C67-83CB-224C3D21C7E5}" type="slidenum">
              <a:rPr lang="es-ES_tradnl"/>
              <a:pPr>
                <a:defRPr/>
              </a:pPr>
              <a:t>‹#›</a:t>
            </a:fld>
            <a:endParaRPr lang="es-ES_tradnl"/>
          </a:p>
        </p:txBody>
      </p:sp>
    </p:spTree>
    <p:extLst>
      <p:ext uri="{BB962C8B-B14F-4D97-AF65-F5344CB8AC3E}">
        <p14:creationId xmlns:p14="http://schemas.microsoft.com/office/powerpoint/2010/main" val="2446189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eaLnBrk="1" hangingPunct="1">
              <a:defRPr>
                <a:latin typeface="Garamond" pitchFamily="18" charset="0"/>
              </a:defRPr>
            </a:lvl1pPr>
          </a:lstStyle>
          <a:p>
            <a:pPr>
              <a:defRPr/>
            </a:pPr>
            <a:endParaRPr lang="es-ES_tradnl"/>
          </a:p>
        </p:txBody>
      </p:sp>
      <p:sp>
        <p:nvSpPr>
          <p:cNvPr id="5" name="Footer Placeholder 4"/>
          <p:cNvSpPr>
            <a:spLocks noGrp="1"/>
          </p:cNvSpPr>
          <p:nvPr>
            <p:ph type="ftr" sz="quarter" idx="11"/>
          </p:nvPr>
        </p:nvSpPr>
        <p:spPr/>
        <p:txBody>
          <a:bodyPr/>
          <a:lstStyle>
            <a:lvl1pPr eaLnBrk="1" hangingPunct="1">
              <a:defRPr>
                <a:latin typeface="Garamond" pitchFamily="18" charset="0"/>
              </a:defRPr>
            </a:lvl1pPr>
          </a:lstStyle>
          <a:p>
            <a:pPr>
              <a:defRPr/>
            </a:pPr>
            <a:endParaRPr lang="es-ES_tradnl"/>
          </a:p>
        </p:txBody>
      </p:sp>
      <p:sp>
        <p:nvSpPr>
          <p:cNvPr id="6" name="Slide Number Placeholder 5"/>
          <p:cNvSpPr>
            <a:spLocks noGrp="1"/>
          </p:cNvSpPr>
          <p:nvPr>
            <p:ph type="sldNum" sz="quarter" idx="12"/>
          </p:nvPr>
        </p:nvSpPr>
        <p:spPr/>
        <p:txBody>
          <a:bodyPr/>
          <a:lstStyle>
            <a:lvl1pPr eaLnBrk="1" hangingPunct="1">
              <a:defRPr>
                <a:latin typeface="Garamond" pitchFamily="18" charset="0"/>
              </a:defRPr>
            </a:lvl1pPr>
          </a:lstStyle>
          <a:p>
            <a:pPr>
              <a:defRPr/>
            </a:pPr>
            <a:fld id="{9243BB6E-7C14-48E7-9401-51A70BB22785}" type="slidenum">
              <a:rPr lang="es-ES_tradnl"/>
              <a:pPr>
                <a:defRPr/>
              </a:pPr>
              <a:t>‹#›</a:t>
            </a:fld>
            <a:endParaRPr lang="es-ES_tradnl"/>
          </a:p>
        </p:txBody>
      </p:sp>
    </p:spTree>
    <p:extLst>
      <p:ext uri="{BB962C8B-B14F-4D97-AF65-F5344CB8AC3E}">
        <p14:creationId xmlns:p14="http://schemas.microsoft.com/office/powerpoint/2010/main" val="3630329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eaLnBrk="1" hangingPunct="1">
              <a:defRPr>
                <a:latin typeface="Garamond" pitchFamily="18" charset="0"/>
              </a:defRPr>
            </a:lvl1pPr>
          </a:lstStyle>
          <a:p>
            <a:pPr>
              <a:defRPr/>
            </a:pPr>
            <a:endParaRPr lang="es-ES_tradnl"/>
          </a:p>
        </p:txBody>
      </p:sp>
      <p:sp>
        <p:nvSpPr>
          <p:cNvPr id="5" name="Footer Placeholder 4"/>
          <p:cNvSpPr>
            <a:spLocks noGrp="1"/>
          </p:cNvSpPr>
          <p:nvPr>
            <p:ph type="ftr" sz="quarter" idx="11"/>
          </p:nvPr>
        </p:nvSpPr>
        <p:spPr/>
        <p:txBody>
          <a:bodyPr/>
          <a:lstStyle>
            <a:lvl1pPr eaLnBrk="1" hangingPunct="1">
              <a:defRPr>
                <a:latin typeface="Garamond" pitchFamily="18" charset="0"/>
              </a:defRPr>
            </a:lvl1pPr>
          </a:lstStyle>
          <a:p>
            <a:pPr>
              <a:defRPr/>
            </a:pPr>
            <a:endParaRPr lang="es-ES_tradnl"/>
          </a:p>
        </p:txBody>
      </p:sp>
      <p:sp>
        <p:nvSpPr>
          <p:cNvPr id="6" name="Slide Number Placeholder 5"/>
          <p:cNvSpPr>
            <a:spLocks noGrp="1"/>
          </p:cNvSpPr>
          <p:nvPr>
            <p:ph type="sldNum" sz="quarter" idx="12"/>
          </p:nvPr>
        </p:nvSpPr>
        <p:spPr/>
        <p:txBody>
          <a:bodyPr/>
          <a:lstStyle>
            <a:lvl1pPr eaLnBrk="1" hangingPunct="1">
              <a:defRPr>
                <a:latin typeface="Garamond" pitchFamily="18" charset="0"/>
              </a:defRPr>
            </a:lvl1pPr>
          </a:lstStyle>
          <a:p>
            <a:pPr>
              <a:defRPr/>
            </a:pPr>
            <a:fld id="{B906E193-7F16-4157-8FB3-A7C6B5E78A49}" type="slidenum">
              <a:rPr lang="es-ES_tradnl"/>
              <a:pPr>
                <a:defRPr/>
              </a:pPr>
              <a:t>‹#›</a:t>
            </a:fld>
            <a:endParaRPr lang="es-ES_tradnl"/>
          </a:p>
        </p:txBody>
      </p:sp>
    </p:spTree>
    <p:extLst>
      <p:ext uri="{BB962C8B-B14F-4D97-AF65-F5344CB8AC3E}">
        <p14:creationId xmlns:p14="http://schemas.microsoft.com/office/powerpoint/2010/main" val="4239489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DE184483-F7FA-45F1-BCA5-9CEDA7D930A1}" type="datetimeFigureOut">
              <a:rPr lang="es-ES" smtClean="0"/>
              <a:t>28/03/2013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D0627CD4-89F5-4CF5-99EB-22AE82A74D1D}" type="slidenum">
              <a:rPr lang="es-ES" smtClean="0"/>
              <a:t>‹#›</a:t>
            </a:fld>
            <a:endParaRPr lang="es-ES"/>
          </a:p>
        </p:txBody>
      </p:sp>
    </p:spTree>
    <p:extLst>
      <p:ext uri="{BB962C8B-B14F-4D97-AF65-F5344CB8AC3E}">
        <p14:creationId xmlns:p14="http://schemas.microsoft.com/office/powerpoint/2010/main" val="3476220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84483-F7FA-45F1-BCA5-9CEDA7D930A1}" type="datetimeFigureOut">
              <a:rPr lang="es-ES" smtClean="0"/>
              <a:t>28/03/2013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D0627CD4-89F5-4CF5-99EB-22AE82A74D1D}" type="slidenum">
              <a:rPr lang="es-ES" smtClean="0"/>
              <a:t>‹#›</a:t>
            </a:fld>
            <a:endParaRPr lang="es-ES"/>
          </a:p>
        </p:txBody>
      </p:sp>
    </p:spTree>
    <p:extLst>
      <p:ext uri="{BB962C8B-B14F-4D97-AF65-F5344CB8AC3E}">
        <p14:creationId xmlns:p14="http://schemas.microsoft.com/office/powerpoint/2010/main" val="415280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84483-F7FA-45F1-BCA5-9CEDA7D930A1}" type="datetimeFigureOut">
              <a:rPr lang="es-ES" smtClean="0"/>
              <a:t>28/03/2013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0627CD4-89F5-4CF5-99EB-22AE82A74D1D}" type="slidenum">
              <a:rPr lang="es-ES" smtClean="0"/>
              <a:t>‹#›</a:t>
            </a:fld>
            <a:endParaRPr lang="es-ES"/>
          </a:p>
        </p:txBody>
      </p:sp>
    </p:spTree>
    <p:extLst>
      <p:ext uri="{BB962C8B-B14F-4D97-AF65-F5344CB8AC3E}">
        <p14:creationId xmlns:p14="http://schemas.microsoft.com/office/powerpoint/2010/main" val="764869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84483-F7FA-45F1-BCA5-9CEDA7D930A1}" type="datetimeFigureOut">
              <a:rPr lang="es-ES" smtClean="0"/>
              <a:t>28/03/2013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0627CD4-89F5-4CF5-99EB-22AE82A74D1D}" type="slidenum">
              <a:rPr lang="es-ES" smtClean="0"/>
              <a:t>‹#›</a:t>
            </a:fld>
            <a:endParaRPr lang="es-ES"/>
          </a:p>
        </p:txBody>
      </p:sp>
    </p:spTree>
    <p:extLst>
      <p:ext uri="{BB962C8B-B14F-4D97-AF65-F5344CB8AC3E}">
        <p14:creationId xmlns:p14="http://schemas.microsoft.com/office/powerpoint/2010/main" val="2520913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84483-F7FA-45F1-BCA5-9CEDA7D930A1}" type="datetimeFigureOut">
              <a:rPr lang="es-ES" smtClean="0"/>
              <a:t>28/03/2013</a:t>
            </a:fld>
            <a:endParaRPr lang="es-E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27CD4-89F5-4CF5-99EB-22AE82A74D1D}" type="slidenum">
              <a:rPr lang="es-ES" smtClean="0"/>
              <a:t>‹#›</a:t>
            </a:fld>
            <a:endParaRPr lang="es-ES"/>
          </a:p>
        </p:txBody>
      </p:sp>
    </p:spTree>
    <p:extLst>
      <p:ext uri="{BB962C8B-B14F-4D97-AF65-F5344CB8AC3E}">
        <p14:creationId xmlns:p14="http://schemas.microsoft.com/office/powerpoint/2010/main" val="228787572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pitchFamily="34" charset="0"/>
              </a:defRPr>
            </a:lvl1pPr>
          </a:lstStyle>
          <a:p>
            <a:pPr fontAlgn="base">
              <a:spcBef>
                <a:spcPct val="0"/>
              </a:spcBef>
              <a:spcAft>
                <a:spcPct val="0"/>
              </a:spcAft>
              <a:defRPr/>
            </a:pPr>
            <a:endParaRPr lang="en-GB"/>
          </a:p>
        </p:txBody>
      </p:sp>
      <p:sp>
        <p:nvSpPr>
          <p:cNvPr id="1536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pitchFamily="34" charset="0"/>
              </a:defRPr>
            </a:lvl1pPr>
          </a:lstStyle>
          <a:p>
            <a:pPr fontAlgn="base">
              <a:spcBef>
                <a:spcPct val="0"/>
              </a:spcBef>
              <a:spcAft>
                <a:spcPct val="0"/>
              </a:spcAft>
              <a:defRPr/>
            </a:pPr>
            <a:fld id="{BF43A401-31BD-4680-964F-924C2030715F}" type="slidenum">
              <a:rPr lang="en-GB"/>
              <a:pPr fontAlgn="base">
                <a:spcBef>
                  <a:spcPct val="0"/>
                </a:spcBef>
                <a:spcAft>
                  <a:spcPct val="0"/>
                </a:spcAft>
                <a:defRPr/>
              </a:pPr>
              <a:t>‹#›</a:t>
            </a:fld>
            <a:endParaRPr lang="en-GB"/>
          </a:p>
        </p:txBody>
      </p:sp>
      <p:grpSp>
        <p:nvGrpSpPr>
          <p:cNvPr id="15364" name="Group 4"/>
          <p:cNvGrpSpPr>
            <a:grpSpLocks/>
          </p:cNvGrpSpPr>
          <p:nvPr/>
        </p:nvGrpSpPr>
        <p:grpSpPr bwMode="auto">
          <a:xfrm>
            <a:off x="0" y="0"/>
            <a:ext cx="9140825" cy="6850063"/>
            <a:chOff x="0" y="0"/>
            <a:chExt cx="5758" cy="4315"/>
          </a:xfrm>
        </p:grpSpPr>
        <p:grpSp>
          <p:nvGrpSpPr>
            <p:cNvPr id="15370" name="Group 5"/>
            <p:cNvGrpSpPr>
              <a:grpSpLocks/>
            </p:cNvGrpSpPr>
            <p:nvPr userDrawn="1"/>
          </p:nvGrpSpPr>
          <p:grpSpPr bwMode="auto">
            <a:xfrm>
              <a:off x="1728" y="2230"/>
              <a:ext cx="4027" cy="2085"/>
              <a:chOff x="1728" y="2230"/>
              <a:chExt cx="4027" cy="2085"/>
            </a:xfrm>
          </p:grpSpPr>
          <p:sp>
            <p:nvSpPr>
              <p:cNvPr id="1536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tr-TR" sz="2400">
                  <a:solidFill>
                    <a:srgbClr val="FFFFFF"/>
                  </a:solidFill>
                </a:endParaRPr>
              </a:p>
            </p:txBody>
          </p:sp>
          <p:sp>
            <p:nvSpPr>
              <p:cNvPr id="1536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tr-TR" sz="2400">
                  <a:solidFill>
                    <a:srgbClr val="FFFFFF"/>
                  </a:solidFill>
                </a:endParaRPr>
              </a:p>
            </p:txBody>
          </p:sp>
          <p:sp>
            <p:nvSpPr>
              <p:cNvPr id="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tr-TR" sz="2400">
                  <a:solidFill>
                    <a:srgbClr val="FFFFFF"/>
                  </a:solidFill>
                </a:endParaRPr>
              </a:p>
            </p:txBody>
          </p:sp>
          <p:sp>
            <p:nvSpPr>
              <p:cNvPr id="1537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s-ES" sz="2400" smtClean="0">
                  <a:solidFill>
                    <a:srgbClr val="FFFFFF"/>
                  </a:solidFill>
                </a:endParaRPr>
              </a:p>
            </p:txBody>
          </p:sp>
          <p:sp>
            <p:nvSpPr>
              <p:cNvPr id="3"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400">
                  <a:solidFill>
                    <a:srgbClr val="FFFFFF"/>
                  </a:solidFill>
                </a:endParaRPr>
              </a:p>
            </p:txBody>
          </p:sp>
        </p:grpSp>
        <p:sp>
          <p:nvSpPr>
            <p:cNvPr id="1537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400">
                <a:solidFill>
                  <a:srgbClr val="FFFFFF"/>
                </a:solidFill>
              </a:endParaRPr>
            </a:p>
          </p:txBody>
        </p:sp>
        <p:sp>
          <p:nvSpPr>
            <p:cNvPr id="1537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s-ES" sz="2400" smtClean="0">
                <a:solidFill>
                  <a:srgbClr val="FFFFFF"/>
                </a:solidFill>
              </a:endParaRPr>
            </a:p>
          </p:txBody>
        </p:sp>
      </p:grpSp>
      <p:sp>
        <p:nvSpPr>
          <p:cNvPr id="1537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537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pitchFamily="34" charset="0"/>
              </a:defRPr>
            </a:lvl1pPr>
          </a:lstStyle>
          <a:p>
            <a:pPr fontAlgn="base">
              <a:spcBef>
                <a:spcPct val="0"/>
              </a:spcBef>
              <a:spcAft>
                <a:spcPct val="0"/>
              </a:spcAft>
              <a:defRPr/>
            </a:pPr>
            <a:endParaRPr lang="en-GB"/>
          </a:p>
        </p:txBody>
      </p:sp>
      <p:sp>
        <p:nvSpPr>
          <p:cNvPr id="1537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5368" name="Picture 16" descr="mac logo white black background small"/>
          <p:cNvPicPr>
            <a:picLocks noChangeAspect="1" noChangeArrowheads="1"/>
          </p:cNvPicPr>
          <p:nvPr userDrawn="1"/>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23850" y="5805488"/>
            <a:ext cx="2160588"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7" descr="Gateway-text-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0087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2260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23BAD32-477A-4B1C-B1FF-3D9A0DE7B180}"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7856474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23BAD32-477A-4B1C-B1FF-3D9A0DE7B180}"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95103896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254CC">
            <a:alpha val="66666"/>
          </a:srgbClr>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s-ES" smtClean="0"/>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New Roman" pitchFamily="18" charset="0"/>
              </a:defRPr>
            </a:lvl1pPr>
          </a:lstStyle>
          <a:p>
            <a:pPr fontAlgn="base">
              <a:spcBef>
                <a:spcPct val="0"/>
              </a:spcBef>
              <a:spcAft>
                <a:spcPct val="0"/>
              </a:spcAft>
              <a:defRPr/>
            </a:pPr>
            <a:endParaRPr lang="es-ES_tradn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New Roman" pitchFamily="18" charset="0"/>
              </a:defRPr>
            </a:lvl1pPr>
          </a:lstStyle>
          <a:p>
            <a:pPr fontAlgn="base">
              <a:spcBef>
                <a:spcPct val="0"/>
              </a:spcBef>
              <a:spcAft>
                <a:spcPct val="0"/>
              </a:spcAft>
              <a:defRPr/>
            </a:pPr>
            <a:endParaRPr lang="es-ES_tradn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New Roman" pitchFamily="18" charset="0"/>
              </a:defRPr>
            </a:lvl1pPr>
          </a:lstStyle>
          <a:p>
            <a:pPr fontAlgn="base">
              <a:spcBef>
                <a:spcPct val="0"/>
              </a:spcBef>
              <a:spcAft>
                <a:spcPct val="0"/>
              </a:spcAft>
              <a:defRPr/>
            </a:pPr>
            <a:fld id="{C29ED41A-443C-4C5A-95FA-C5A65EA6489B}" type="slidenum">
              <a:rPr lang="es-ES_tradnl"/>
              <a:pPr fontAlgn="base">
                <a:spcBef>
                  <a:spcPct val="0"/>
                </a:spcBef>
                <a:spcAft>
                  <a:spcPct val="0"/>
                </a:spcAft>
                <a:defRPr/>
              </a:pPr>
              <a:t>‹#›</a:t>
            </a:fld>
            <a:endParaRPr lang="es-ES_tradnl"/>
          </a:p>
        </p:txBody>
      </p:sp>
    </p:spTree>
    <p:extLst>
      <p:ext uri="{BB962C8B-B14F-4D97-AF65-F5344CB8AC3E}">
        <p14:creationId xmlns:p14="http://schemas.microsoft.com/office/powerpoint/2010/main" val="37620610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cid:image001.gif@01CA12B3.9630D8B0" TargetMode="External"/><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uk/url?sa=i&amp;rct=j&amp;q=bored+students+in+class&amp;source=images&amp;cd=&amp;cad=rja&amp;docid=NgDTutv4f2lAKM&amp;tbnid=n-cAN9qmpkTiMM:&amp;ved=0CAUQjRw&amp;url=http://speedchange.blogspot.com/2011/02/passion-based-learning.html&amp;ei=1txFUePkK_H64QTVzoB4&amp;bvm=bv.43828540,d.bGE&amp;psig=AFQjCNFwUk8zxPuaRzbq_m72nCXK-QdFJg&amp;ust=1363619411959953" TargetMode="External"/><Relationship Id="rId2" Type="http://schemas.openxmlformats.org/officeDocument/2006/relationships/image" Target="../media/image9.jpeg"/><Relationship Id="rId1" Type="http://schemas.openxmlformats.org/officeDocument/2006/relationships/slideLayout" Target="../slideLayouts/slideLayout26.xml"/><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46.xml"/><Relationship Id="rId5" Type="http://schemas.openxmlformats.org/officeDocument/2006/relationships/image" Target="../media/image3.pn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www.google.co.uk/url?sa=i&amp;rct=j&amp;q=deferred+gratification+definition&amp;source=images&amp;cd=&amp;cad=rja&amp;docid=UYyA409Lw95c-M&amp;tbnid=wLMdlzf0bYOGUM:&amp;ved=0CAUQjRw&amp;url=http://cathysvoicenow.wordpress.com/tag/fun/&amp;ei=JeRFUbvFLNP24QSs44CwDg&amp;bvm=bv.43828540,d.bGE&amp;psig=AFQjCNGrtZZhN0mM9nuKVgUoJUmYTXeqFg&amp;ust=1363621267370026"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7.jpe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google.co.uk/url?sa=i&amp;rct=j&amp;q=classroom+out+of+control&amp;source=images&amp;cd=&amp;cad=rja&amp;docid=EquBvz81DbGgkM&amp;tbnid=hmdQ7Xif1Hh7bM:&amp;ved=0CAUQjRw&amp;url=http://futureofeducationsummit.blogspot.com/2012/07/6-non-verbal-methods-to-gain-control-of.html&amp;ei=WllHUdLMCsW54ASCkoCoDQ&amp;bvm=bv.43828540,d.bGE&amp;psig=AFQjCNHxqOCTrOsSvTUUJKDczs2z1s_O2w&amp;ust=1363716808089267"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google.co.uk/url?sa=i&amp;rct=j&amp;q=keep+calm+and+carry+on&amp;source=images&amp;cd=&amp;cad=rja&amp;docid=8MNlJcCl2hOOUM&amp;tbnid=8z8roPh9LlIPsM:&amp;ved=0CAUQjRw&amp;url=http://en.wikipedia.org/wiki/Keep_Calm_and_Carry_On&amp;ei=HPpOUbGUCuz64QT32YDIBg&amp;bvm=bv.44158598,d.bGE&amp;psig=AFQjCNHbcjdxtKGjxpuYpQ22cugUA_sIcA&amp;ust=1364216713890824" TargetMode="External"/><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82.xml.rels><?xml version="1.0" encoding="UTF-8" standalone="yes"?>
<Relationships xmlns="http://schemas.openxmlformats.org/package/2006/relationships"><Relationship Id="rId3" Type="http://schemas.openxmlformats.org/officeDocument/2006/relationships/hyperlink" Target="http://www.google.co.uk/url?sa=i&amp;rct=j&amp;q=school+boy+&amp;source=images&amp;cd=&amp;cad=rja&amp;docid=z6GxvyorJztyDM&amp;tbnid=59kJwpjB8TiG4M:&amp;ved=0CAUQjRw&amp;url=http://yourfairfieldcthome.com/modules/com_jcomments/school-boy-uniform-883.html&amp;ei=fc5RUerqHcHh4QTXzoCIBg&amp;psig=AFQjCNFQpI5DvlzJmWl0TA04mOMihTvTHw&amp;ust=1364402149091869"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8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google.co.uk/url?sa=i&amp;rct=j&amp;q=together&amp;source=images&amp;cd=&amp;cad=rja&amp;docid=QYvEOSvEXBvzbM&amp;tbnid=UuDVxUAbToqItM:&amp;ved=0CAUQjRw&amp;url=http://www.connecttherapy.com/blog/therapy-strategies/is-your-childs-therapy-team-really-working-together-2/&amp;ei=-_5JUYaSG8eKswaJv4GACA&amp;bvm=bv.44011176,d.Yms&amp;psig=AFQjCNE67b-gNdmTDkrzAhhXJaLxiR7UoQ&amp;ust=1363890276599802"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macmillan.englishcom/webinars"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www.google.co.uk/url?sa=i&amp;rct=j&amp;q=keep+calm+and+carry+on&amp;source=images&amp;cd=&amp;cad=rja&amp;docid=8MNlJcCl2hOOUM&amp;tbnid=8z8roPh9LlIPsM:&amp;ved=0CAUQjRw&amp;url=http://en.wikipedia.org/wiki/Keep_Calm_and_Carry_On&amp;ei=HPpOUbGUCuz64QT32YDIBg&amp;bvm=bv.44158598,d.bGE&amp;psig=AFQjCNHbcjdxtKGjxpuYpQ22cugUA_sIcA&amp;ust=1364216713890824"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0.png"/><Relationship Id="rId3" Type="http://schemas.openxmlformats.org/officeDocument/2006/relationships/hyperlink" Target="http://www.gateway-online.net/" TargetMode="External"/><Relationship Id="rId7" Type="http://schemas.openxmlformats.org/officeDocument/2006/relationships/image" Target="../media/image6.jpeg"/><Relationship Id="rId12"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59.png"/><Relationship Id="rId5" Type="http://schemas.openxmlformats.org/officeDocument/2006/relationships/image" Target="../media/image4.jpeg"/><Relationship Id="rId10" Type="http://schemas.openxmlformats.org/officeDocument/2006/relationships/image" Target="../media/image58.png"/><Relationship Id="rId4" Type="http://schemas.openxmlformats.org/officeDocument/2006/relationships/hyperlink" Target="http://www.facebook.com/macmillangateway" TargetMode="External"/><Relationship Id="rId9" Type="http://schemas.openxmlformats.org/officeDocument/2006/relationships/image" Target="../media/image57.jpeg"/><Relationship Id="rId14" Type="http://schemas.openxmlformats.org/officeDocument/2006/relationships/image" Target="cid:image001.gif@01CA12B3.9630D8B0"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google.co.uk/url?sa=i&amp;source=images&amp;cd=&amp;cad=rja&amp;docid=qU1ZB2-0sp8sYM&amp;tbnid=VlKnH3efEoeVVM:&amp;ved=0CAgQjRwwAA&amp;url=http://funnyexam.com/answers/popular/30353-thank-your-bear&amp;ei=SNFRUdzdDJHE4gSV5IDYBg&amp;psig=AFQjCNHLoIE1EyezrqVqQYMR6xj5b5ngVw&amp;ust=1364402888279113"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google.co.uk/url?sa=i&amp;rct=j&amp;q=funny+exam+answers+bear+in+the+way&amp;source=images&amp;cd=&amp;cad=rja&amp;docid=VpOBRAEWfAmryM&amp;tbnid=AE7-EugNMNkniM:&amp;ved=0CAUQjRw&amp;url=http://www.smosh.com/smosh-pit/photos/hilarious-funny-test-answers&amp;ei=3dFRUabOGOuk4ASf94H4DA&amp;bvm=bv.44342787,d.bGE&amp;psig=AFQjCNEXYtA7BWN4jpG5Sqf6lbG9yzShHw&amp;ust=1364403034172260"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8520" y="2420888"/>
            <a:ext cx="8500045" cy="1143000"/>
          </a:xfrm>
        </p:spPr>
        <p:txBody>
          <a:bodyPr rtlCol="0">
            <a:normAutofit fontScale="90000"/>
          </a:bodyPr>
          <a:lstStyle/>
          <a:p>
            <a:pPr eaLnBrk="1" fontAlgn="auto" hangingPunct="1">
              <a:spcAft>
                <a:spcPts val="0"/>
              </a:spcAft>
              <a:defRPr/>
            </a:pPr>
            <a:r>
              <a:rPr lang="es-ES_tradnl" b="1" dirty="0" smtClean="0"/>
              <a:t/>
            </a:r>
            <a:br>
              <a:rPr lang="es-ES_tradnl" b="1" dirty="0" smtClean="0"/>
            </a:br>
            <a:r>
              <a:rPr lang="es-ES_tradnl" b="1" dirty="0"/>
              <a:t/>
            </a:r>
            <a:br>
              <a:rPr lang="es-ES_tradnl" b="1" dirty="0"/>
            </a:br>
            <a:r>
              <a:rPr lang="es-ES_tradnl" b="1" dirty="0" smtClean="0"/>
              <a:t/>
            </a:r>
            <a:br>
              <a:rPr lang="es-ES_tradnl" b="1" dirty="0" smtClean="0"/>
            </a:br>
            <a:r>
              <a:rPr lang="es-ES_tradnl" sz="3600" b="1" dirty="0" smtClean="0">
                <a:solidFill>
                  <a:srgbClr val="FFFF00"/>
                </a:solidFill>
              </a:rPr>
              <a:t>How to </a:t>
            </a:r>
            <a:r>
              <a:rPr lang="es-ES_tradnl" sz="3600" b="1" dirty="0">
                <a:solidFill>
                  <a:srgbClr val="FFFF00"/>
                </a:solidFill>
              </a:rPr>
              <a:t>T</a:t>
            </a:r>
            <a:r>
              <a:rPr lang="es-ES_tradnl" sz="3600" b="1" dirty="0" smtClean="0">
                <a:solidFill>
                  <a:srgbClr val="FFFF00"/>
                </a:solidFill>
              </a:rPr>
              <a:t>each</a:t>
            </a:r>
            <a:br>
              <a:rPr lang="es-ES_tradnl" sz="3600" b="1" dirty="0" smtClean="0">
                <a:solidFill>
                  <a:srgbClr val="FFFF00"/>
                </a:solidFill>
              </a:rPr>
            </a:br>
            <a:r>
              <a:rPr lang="es-ES_tradnl" sz="3600" b="1" dirty="0">
                <a:solidFill>
                  <a:srgbClr val="FFFF00"/>
                </a:solidFill>
              </a:rPr>
              <a:t>S</a:t>
            </a:r>
            <a:r>
              <a:rPr lang="es-ES_tradnl" sz="3600" b="1" dirty="0" smtClean="0">
                <a:solidFill>
                  <a:srgbClr val="FFFF00"/>
                </a:solidFill>
              </a:rPr>
              <a:t>econdary Students </a:t>
            </a:r>
            <a:br>
              <a:rPr lang="es-ES_tradnl" sz="3600" b="1" dirty="0" smtClean="0">
                <a:solidFill>
                  <a:srgbClr val="FFFF00"/>
                </a:solidFill>
              </a:rPr>
            </a:br>
            <a:r>
              <a:rPr lang="es-ES_tradnl" sz="3600" b="1" dirty="0" smtClean="0">
                <a:solidFill>
                  <a:srgbClr val="FFFF00"/>
                </a:solidFill>
              </a:rPr>
              <a:t>(without losing your </a:t>
            </a:r>
            <a:br>
              <a:rPr lang="es-ES_tradnl" sz="3600" b="1" dirty="0" smtClean="0">
                <a:solidFill>
                  <a:srgbClr val="FFFF00"/>
                </a:solidFill>
              </a:rPr>
            </a:br>
            <a:r>
              <a:rPr lang="es-ES_tradnl" sz="3600" b="1" dirty="0" smtClean="0">
                <a:solidFill>
                  <a:srgbClr val="FFFF00"/>
                </a:solidFill>
              </a:rPr>
              <a:t>sanity in the process)</a:t>
            </a:r>
            <a:br>
              <a:rPr lang="es-ES_tradnl" sz="3600" b="1" dirty="0" smtClean="0">
                <a:solidFill>
                  <a:srgbClr val="FFFF00"/>
                </a:solidFill>
              </a:rPr>
            </a:br>
            <a:r>
              <a:rPr lang="es-ES_tradnl" sz="3100" b="1" dirty="0" smtClean="0">
                <a:solidFill>
                  <a:srgbClr val="FFFF00"/>
                </a:solidFill>
              </a:rPr>
              <a:t>Liam Tyler</a:t>
            </a:r>
            <a:r>
              <a:rPr lang="es-ES_tradnl" sz="3600" b="1" dirty="0" smtClean="0">
                <a:solidFill>
                  <a:srgbClr val="FFFF00"/>
                </a:solidFill>
              </a:rPr>
              <a:t/>
            </a:r>
            <a:br>
              <a:rPr lang="es-ES_tradnl" sz="3600" b="1" dirty="0" smtClean="0">
                <a:solidFill>
                  <a:srgbClr val="FFFF00"/>
                </a:solidFill>
              </a:rPr>
            </a:br>
            <a:endParaRPr lang="es-ES_tradnl" sz="3600" b="1" dirty="0" smtClean="0">
              <a:solidFill>
                <a:srgbClr val="FFFF00"/>
              </a:solidFill>
            </a:endParaRPr>
          </a:p>
        </p:txBody>
      </p:sp>
      <p:pic>
        <p:nvPicPr>
          <p:cNvPr id="2053" name="Picture 4" descr="Gateway-text-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A2 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8912"/>
            <a:ext cx="13287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B1 S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88913"/>
            <a:ext cx="1330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B1+ S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188913"/>
            <a:ext cx="132873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2 S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188913"/>
            <a:ext cx="132873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2+ SB cover (dra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188913"/>
            <a:ext cx="13223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MacEng new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924" y="5982323"/>
            <a:ext cx="257651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cid:image001.gif@01CA12B3.9630D8B0"/>
          <p:cNvPicPr>
            <a:picLocks noChangeAspect="1" noChangeArrowheads="1"/>
          </p:cNvPicPr>
          <p:nvPr/>
        </p:nvPicPr>
        <p:blipFill>
          <a:blip r:embed="rId9" r:link="rId10" cstate="print"/>
          <a:srcRect/>
          <a:stretch>
            <a:fillRect/>
          </a:stretch>
        </p:blipFill>
        <p:spPr bwMode="auto">
          <a:xfrm>
            <a:off x="3874535" y="5555930"/>
            <a:ext cx="1875615" cy="1440160"/>
          </a:xfrm>
          <a:prstGeom prst="rect">
            <a:avLst/>
          </a:prstGeom>
          <a:noFill/>
          <a:ln w="9525">
            <a:noFill/>
            <a:miter lim="800000"/>
            <a:headEnd/>
            <a:tailEnd/>
          </a:ln>
        </p:spPr>
      </p:pic>
    </p:spTree>
    <p:extLst>
      <p:ext uri="{BB962C8B-B14F-4D97-AF65-F5344CB8AC3E}">
        <p14:creationId xmlns:p14="http://schemas.microsoft.com/office/powerpoint/2010/main" val="1330295891"/>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lstStyle/>
          <a:p>
            <a:pPr marL="0" indent="0">
              <a:buNone/>
            </a:pPr>
            <a:endParaRPr lang="es-ES" dirty="0" smtClean="0"/>
          </a:p>
          <a:p>
            <a:pPr marL="0" indent="0">
              <a:buNone/>
            </a:pPr>
            <a:r>
              <a:rPr lang="es-ES" sz="4000" b="1" dirty="0" smtClean="0">
                <a:solidFill>
                  <a:schemeClr val="bg1"/>
                </a:solidFill>
              </a:rPr>
              <a:t>_ / _ _ _ _ / _ _ </a:t>
            </a:r>
            <a:r>
              <a:rPr lang="es-ES" sz="4000" b="1" u="sng" dirty="0" smtClean="0">
                <a:solidFill>
                  <a:schemeClr val="bg1"/>
                </a:solidFill>
              </a:rPr>
              <a:t>S</a:t>
            </a:r>
            <a:r>
              <a:rPr lang="es-ES" sz="4000" b="1" dirty="0" smtClean="0">
                <a:solidFill>
                  <a:schemeClr val="bg1"/>
                </a:solidFill>
              </a:rPr>
              <a:t> _ _ _ _ _ / _ _ </a:t>
            </a:r>
            <a:r>
              <a:rPr lang="es-ES" sz="4000" b="1" u="sng" dirty="0" smtClean="0">
                <a:solidFill>
                  <a:schemeClr val="bg1"/>
                </a:solidFill>
              </a:rPr>
              <a:t>S</a:t>
            </a:r>
            <a:r>
              <a:rPr lang="es-ES" sz="4000" b="1" dirty="0" smtClean="0">
                <a:solidFill>
                  <a:schemeClr val="bg1"/>
                </a:solidFill>
              </a:rPr>
              <a:t> </a:t>
            </a:r>
            <a:r>
              <a:rPr lang="es-ES" sz="4000" b="1" u="sng" dirty="0" err="1" smtClean="0">
                <a:solidFill>
                  <a:schemeClr val="bg1"/>
                </a:solidFill>
              </a:rPr>
              <a:t>S</a:t>
            </a:r>
            <a:r>
              <a:rPr lang="es-ES" sz="4000" b="1" dirty="0" smtClean="0">
                <a:solidFill>
                  <a:schemeClr val="bg1"/>
                </a:solidFill>
              </a:rPr>
              <a:t> _ </a:t>
            </a:r>
            <a:r>
              <a:rPr lang="es-ES" sz="4000" b="1" u="sng" dirty="0" smtClean="0">
                <a:solidFill>
                  <a:schemeClr val="bg1"/>
                </a:solidFill>
              </a:rPr>
              <a:t>A</a:t>
            </a:r>
          </a:p>
          <a:p>
            <a:pPr marL="0" indent="0">
              <a:buNone/>
            </a:pPr>
            <a:endParaRPr lang="es-ES" sz="4000" b="1" dirty="0" smtClean="0">
              <a:solidFill>
                <a:schemeClr val="bg1"/>
              </a:solidFill>
            </a:endParaRPr>
          </a:p>
          <a:p>
            <a:pPr marL="0" indent="0">
              <a:buNone/>
            </a:pPr>
            <a:r>
              <a:rPr lang="es-ES" sz="4000" dirty="0" err="1" smtClean="0">
                <a:solidFill>
                  <a:srgbClr val="0000FF"/>
                </a:solidFill>
              </a:rPr>
              <a:t>Team</a:t>
            </a:r>
            <a:r>
              <a:rPr lang="es-ES" sz="4000" dirty="0" smtClean="0">
                <a:solidFill>
                  <a:srgbClr val="0000FF"/>
                </a:solidFill>
              </a:rPr>
              <a:t> B: The </a:t>
            </a:r>
            <a:r>
              <a:rPr lang="es-ES" sz="4000" dirty="0" err="1" smtClean="0">
                <a:solidFill>
                  <a:srgbClr val="0000FF"/>
                </a:solidFill>
              </a:rPr>
              <a:t>letter</a:t>
            </a:r>
            <a:r>
              <a:rPr lang="es-ES" sz="4000" dirty="0" smtClean="0">
                <a:solidFill>
                  <a:srgbClr val="0000FF"/>
                </a:solidFill>
              </a:rPr>
              <a:t> S.</a:t>
            </a:r>
          </a:p>
          <a:p>
            <a:pPr marL="0" indent="0">
              <a:buNone/>
            </a:pPr>
            <a:r>
              <a:rPr lang="es-ES" sz="4000" dirty="0" err="1">
                <a:solidFill>
                  <a:srgbClr val="00B050"/>
                </a:solidFill>
              </a:rPr>
              <a:t>Teacher</a:t>
            </a:r>
            <a:r>
              <a:rPr lang="es-ES" sz="4000" dirty="0">
                <a:solidFill>
                  <a:srgbClr val="00B050"/>
                </a:solidFill>
              </a:rPr>
              <a:t>: </a:t>
            </a:r>
            <a:r>
              <a:rPr lang="es-ES" sz="4000" dirty="0" err="1">
                <a:solidFill>
                  <a:srgbClr val="00B050"/>
                </a:solidFill>
              </a:rPr>
              <a:t>One</a:t>
            </a:r>
            <a:r>
              <a:rPr lang="es-ES" sz="4000" dirty="0">
                <a:solidFill>
                  <a:srgbClr val="00B050"/>
                </a:solidFill>
              </a:rPr>
              <a:t> </a:t>
            </a:r>
            <a:r>
              <a:rPr lang="es-ES" sz="4000" dirty="0" err="1">
                <a:solidFill>
                  <a:srgbClr val="00B050"/>
                </a:solidFill>
              </a:rPr>
              <a:t>point</a:t>
            </a:r>
            <a:r>
              <a:rPr lang="es-ES" sz="4000" dirty="0">
                <a:solidFill>
                  <a:srgbClr val="00B050"/>
                </a:solidFill>
              </a:rPr>
              <a:t>.</a:t>
            </a:r>
          </a:p>
          <a:p>
            <a:pPr marL="0" indent="0">
              <a:buNone/>
            </a:pPr>
            <a:endParaRPr lang="es-ES" sz="4000" dirty="0">
              <a:solidFill>
                <a:srgbClr val="00B050"/>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433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lstStyle/>
          <a:p>
            <a:pPr marL="0" indent="0">
              <a:buNone/>
            </a:pPr>
            <a:endParaRPr lang="es-ES" dirty="0" smtClean="0"/>
          </a:p>
          <a:p>
            <a:pPr marL="0" indent="0">
              <a:buNone/>
            </a:pPr>
            <a:r>
              <a:rPr lang="es-ES" sz="4000" b="1" dirty="0" smtClean="0">
                <a:solidFill>
                  <a:schemeClr val="bg1"/>
                </a:solidFill>
              </a:rPr>
              <a:t>_ / _ _ _ _ / _ _ </a:t>
            </a:r>
            <a:r>
              <a:rPr lang="es-ES" sz="4000" b="1" u="sng" dirty="0" smtClean="0">
                <a:solidFill>
                  <a:schemeClr val="bg1"/>
                </a:solidFill>
              </a:rPr>
              <a:t>S</a:t>
            </a:r>
            <a:r>
              <a:rPr lang="es-ES" sz="4000" b="1" dirty="0" smtClean="0">
                <a:solidFill>
                  <a:schemeClr val="bg1"/>
                </a:solidFill>
              </a:rPr>
              <a:t> _ _ _ _ _ / _ _ </a:t>
            </a:r>
            <a:r>
              <a:rPr lang="es-ES" sz="4000" b="1" u="sng" dirty="0" smtClean="0">
                <a:solidFill>
                  <a:schemeClr val="bg1"/>
                </a:solidFill>
              </a:rPr>
              <a:t>S</a:t>
            </a:r>
            <a:r>
              <a:rPr lang="es-ES" sz="4000" b="1" dirty="0" smtClean="0">
                <a:solidFill>
                  <a:schemeClr val="bg1"/>
                </a:solidFill>
              </a:rPr>
              <a:t> </a:t>
            </a:r>
            <a:r>
              <a:rPr lang="es-ES" sz="4000" b="1" u="sng" dirty="0" err="1" smtClean="0">
                <a:solidFill>
                  <a:schemeClr val="bg1"/>
                </a:solidFill>
              </a:rPr>
              <a:t>S</a:t>
            </a:r>
            <a:r>
              <a:rPr lang="es-ES" sz="4000" b="1" dirty="0" smtClean="0">
                <a:solidFill>
                  <a:schemeClr val="bg1"/>
                </a:solidFill>
              </a:rPr>
              <a:t> _ </a:t>
            </a:r>
            <a:r>
              <a:rPr lang="es-ES" sz="4000" b="1" u="sng" dirty="0" smtClean="0">
                <a:solidFill>
                  <a:schemeClr val="bg1"/>
                </a:solidFill>
              </a:rPr>
              <a:t>A</a:t>
            </a:r>
          </a:p>
          <a:p>
            <a:pPr marL="0" indent="0">
              <a:buNone/>
            </a:pPr>
            <a:endParaRPr lang="es-ES" sz="4000" b="1" dirty="0" smtClean="0">
              <a:solidFill>
                <a:schemeClr val="bg1"/>
              </a:solidFill>
            </a:endParaRPr>
          </a:p>
          <a:p>
            <a:pPr marL="0" indent="0">
              <a:buNone/>
            </a:pPr>
            <a:r>
              <a:rPr lang="es-ES" sz="4000" dirty="0" err="1" smtClean="0">
                <a:solidFill>
                  <a:schemeClr val="accent6">
                    <a:lumMod val="75000"/>
                  </a:schemeClr>
                </a:solidFill>
              </a:rPr>
              <a:t>Team</a:t>
            </a:r>
            <a:r>
              <a:rPr lang="es-ES" sz="4000" dirty="0" smtClean="0">
                <a:solidFill>
                  <a:schemeClr val="accent6">
                    <a:lumMod val="75000"/>
                  </a:schemeClr>
                </a:solidFill>
              </a:rPr>
              <a:t> A: The </a:t>
            </a:r>
            <a:r>
              <a:rPr lang="es-ES" sz="4000" dirty="0" err="1" smtClean="0">
                <a:solidFill>
                  <a:schemeClr val="accent6">
                    <a:lumMod val="75000"/>
                  </a:schemeClr>
                </a:solidFill>
              </a:rPr>
              <a:t>letter</a:t>
            </a:r>
            <a:r>
              <a:rPr lang="es-ES" sz="4000" dirty="0" smtClean="0">
                <a:solidFill>
                  <a:schemeClr val="accent6">
                    <a:lumMod val="75000"/>
                  </a:schemeClr>
                </a:solidFill>
              </a:rPr>
              <a:t> I.</a:t>
            </a:r>
          </a:p>
          <a:p>
            <a:pPr marL="0" indent="0">
              <a:buNone/>
            </a:pPr>
            <a:endParaRPr lang="es-ES" sz="4000" dirty="0">
              <a:solidFill>
                <a:srgbClr val="00B050"/>
              </a:solidFill>
            </a:endParaRPr>
          </a:p>
        </p:txBody>
      </p:sp>
      <p:pic>
        <p:nvPicPr>
          <p:cNvPr id="6"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0668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lstStyle/>
          <a:p>
            <a:pPr marL="0" indent="0">
              <a:buNone/>
            </a:pPr>
            <a:endParaRPr lang="es-ES" dirty="0" smtClean="0"/>
          </a:p>
          <a:p>
            <a:pPr marL="0" indent="0">
              <a:buNone/>
            </a:pPr>
            <a:r>
              <a:rPr lang="es-ES" sz="4000" b="1" u="sng" dirty="0" smtClean="0">
                <a:solidFill>
                  <a:schemeClr val="bg1"/>
                </a:solidFill>
              </a:rPr>
              <a:t>I</a:t>
            </a:r>
            <a:r>
              <a:rPr lang="es-ES" sz="4000" b="1" dirty="0" smtClean="0">
                <a:solidFill>
                  <a:schemeClr val="bg1"/>
                </a:solidFill>
              </a:rPr>
              <a:t> / _ _ _ _ / _ </a:t>
            </a:r>
            <a:r>
              <a:rPr lang="es-ES" sz="4000" b="1" u="sng" dirty="0" smtClean="0">
                <a:solidFill>
                  <a:schemeClr val="bg1"/>
                </a:solidFill>
              </a:rPr>
              <a:t>I</a:t>
            </a:r>
            <a:r>
              <a:rPr lang="es-ES" sz="4000" b="1" dirty="0" smtClean="0">
                <a:solidFill>
                  <a:schemeClr val="bg1"/>
                </a:solidFill>
              </a:rPr>
              <a:t> </a:t>
            </a:r>
            <a:r>
              <a:rPr lang="es-ES" sz="4000" b="1" u="sng" dirty="0" smtClean="0">
                <a:solidFill>
                  <a:schemeClr val="bg1"/>
                </a:solidFill>
              </a:rPr>
              <a:t>S</a:t>
            </a:r>
            <a:r>
              <a:rPr lang="es-ES" sz="4000" b="1" dirty="0" smtClean="0">
                <a:solidFill>
                  <a:schemeClr val="bg1"/>
                </a:solidFill>
              </a:rPr>
              <a:t> </a:t>
            </a:r>
            <a:r>
              <a:rPr lang="es-ES" sz="4000" b="1" u="sng" dirty="0" smtClean="0">
                <a:solidFill>
                  <a:schemeClr val="bg1"/>
                </a:solidFill>
              </a:rPr>
              <a:t>I</a:t>
            </a:r>
            <a:r>
              <a:rPr lang="es-ES" sz="4000" b="1" dirty="0" smtClean="0">
                <a:solidFill>
                  <a:schemeClr val="bg1"/>
                </a:solidFill>
              </a:rPr>
              <a:t> _ </a:t>
            </a:r>
            <a:r>
              <a:rPr lang="es-ES" sz="4000" b="1" u="sng" dirty="0" smtClean="0">
                <a:solidFill>
                  <a:schemeClr val="bg1"/>
                </a:solidFill>
              </a:rPr>
              <a:t>I</a:t>
            </a:r>
            <a:r>
              <a:rPr lang="es-ES" sz="4000" b="1" dirty="0" smtClean="0">
                <a:solidFill>
                  <a:schemeClr val="bg1"/>
                </a:solidFill>
              </a:rPr>
              <a:t> _ _ / _ _ </a:t>
            </a:r>
            <a:r>
              <a:rPr lang="es-ES" sz="4000" b="1" u="sng" dirty="0" smtClean="0">
                <a:solidFill>
                  <a:schemeClr val="bg1"/>
                </a:solidFill>
              </a:rPr>
              <a:t>S</a:t>
            </a:r>
            <a:r>
              <a:rPr lang="es-ES" sz="4000" b="1" dirty="0" smtClean="0">
                <a:solidFill>
                  <a:schemeClr val="bg1"/>
                </a:solidFill>
              </a:rPr>
              <a:t> </a:t>
            </a:r>
            <a:r>
              <a:rPr lang="es-ES" sz="4000" b="1" u="sng" dirty="0" err="1" smtClean="0">
                <a:solidFill>
                  <a:schemeClr val="bg1"/>
                </a:solidFill>
              </a:rPr>
              <a:t>S</a:t>
            </a:r>
            <a:r>
              <a:rPr lang="es-ES" sz="4000" b="1" dirty="0" smtClean="0">
                <a:solidFill>
                  <a:schemeClr val="bg1"/>
                </a:solidFill>
              </a:rPr>
              <a:t> </a:t>
            </a:r>
            <a:r>
              <a:rPr lang="es-ES" sz="4000" b="1" u="sng" dirty="0" smtClean="0">
                <a:solidFill>
                  <a:schemeClr val="bg1"/>
                </a:solidFill>
              </a:rPr>
              <a:t>I</a:t>
            </a:r>
            <a:r>
              <a:rPr lang="es-ES" sz="4000" b="1" dirty="0" smtClean="0">
                <a:solidFill>
                  <a:schemeClr val="bg1"/>
                </a:solidFill>
              </a:rPr>
              <a:t> </a:t>
            </a:r>
            <a:r>
              <a:rPr lang="es-ES" sz="4000" b="1" u="sng" dirty="0" smtClean="0">
                <a:solidFill>
                  <a:schemeClr val="bg1"/>
                </a:solidFill>
              </a:rPr>
              <a:t>A</a:t>
            </a:r>
          </a:p>
          <a:p>
            <a:pPr marL="0" indent="0">
              <a:buNone/>
            </a:pPr>
            <a:endParaRPr lang="es-ES" sz="4000" b="1" dirty="0" smtClean="0">
              <a:solidFill>
                <a:schemeClr val="bg1"/>
              </a:solidFill>
            </a:endParaRPr>
          </a:p>
          <a:p>
            <a:pPr marL="0" indent="0">
              <a:buNone/>
            </a:pPr>
            <a:r>
              <a:rPr lang="es-ES" sz="4000" dirty="0" err="1" smtClean="0">
                <a:solidFill>
                  <a:schemeClr val="accent6">
                    <a:lumMod val="75000"/>
                  </a:schemeClr>
                </a:solidFill>
              </a:rPr>
              <a:t>Team</a:t>
            </a:r>
            <a:r>
              <a:rPr lang="es-ES" sz="4000" dirty="0" smtClean="0">
                <a:solidFill>
                  <a:schemeClr val="accent6">
                    <a:lumMod val="75000"/>
                  </a:schemeClr>
                </a:solidFill>
              </a:rPr>
              <a:t> A: The </a:t>
            </a:r>
            <a:r>
              <a:rPr lang="es-ES" sz="4000" dirty="0" err="1" smtClean="0">
                <a:solidFill>
                  <a:schemeClr val="accent6">
                    <a:lumMod val="75000"/>
                  </a:schemeClr>
                </a:solidFill>
              </a:rPr>
              <a:t>letter</a:t>
            </a:r>
            <a:r>
              <a:rPr lang="es-ES" sz="4000" dirty="0" smtClean="0">
                <a:solidFill>
                  <a:schemeClr val="accent6">
                    <a:lumMod val="75000"/>
                  </a:schemeClr>
                </a:solidFill>
              </a:rPr>
              <a:t> I.</a:t>
            </a:r>
          </a:p>
          <a:p>
            <a:pPr marL="0" indent="0">
              <a:buNone/>
            </a:pPr>
            <a:r>
              <a:rPr lang="es-ES" sz="4000" dirty="0" err="1">
                <a:solidFill>
                  <a:srgbClr val="00B050"/>
                </a:solidFill>
              </a:rPr>
              <a:t>Teacher</a:t>
            </a:r>
            <a:r>
              <a:rPr lang="es-ES" sz="4000" dirty="0">
                <a:solidFill>
                  <a:srgbClr val="00B050"/>
                </a:solidFill>
              </a:rPr>
              <a:t>: </a:t>
            </a:r>
            <a:r>
              <a:rPr lang="es-ES" sz="4000" dirty="0" err="1" smtClean="0">
                <a:solidFill>
                  <a:srgbClr val="00B050"/>
                </a:solidFill>
              </a:rPr>
              <a:t>Six</a:t>
            </a:r>
            <a:r>
              <a:rPr lang="es-ES" sz="4000" dirty="0" smtClean="0">
                <a:solidFill>
                  <a:srgbClr val="00B050"/>
                </a:solidFill>
              </a:rPr>
              <a:t> </a:t>
            </a:r>
            <a:r>
              <a:rPr lang="es-ES" sz="4000" dirty="0" err="1" smtClean="0">
                <a:solidFill>
                  <a:srgbClr val="00B050"/>
                </a:solidFill>
              </a:rPr>
              <a:t>points</a:t>
            </a:r>
            <a:r>
              <a:rPr lang="es-ES" sz="4000" dirty="0" smtClean="0">
                <a:solidFill>
                  <a:srgbClr val="00B050"/>
                </a:solidFill>
              </a:rPr>
              <a:t>.</a:t>
            </a:r>
            <a:endParaRPr lang="es-ES" sz="4000" dirty="0">
              <a:solidFill>
                <a:srgbClr val="00B050"/>
              </a:solidFill>
            </a:endParaRPr>
          </a:p>
          <a:p>
            <a:pPr marL="0" indent="0">
              <a:buNone/>
            </a:pPr>
            <a:endParaRPr lang="es-ES" sz="4000" dirty="0">
              <a:solidFill>
                <a:srgbClr val="00B050"/>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3565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lstStyle/>
          <a:p>
            <a:pPr marL="0" indent="0">
              <a:buNone/>
            </a:pPr>
            <a:endParaRPr lang="es-ES" dirty="0" smtClean="0"/>
          </a:p>
          <a:p>
            <a:pPr marL="0" indent="0">
              <a:buNone/>
            </a:pPr>
            <a:r>
              <a:rPr lang="es-ES" sz="4000" b="1" u="sng" dirty="0">
                <a:solidFill>
                  <a:schemeClr val="bg1"/>
                </a:solidFill>
              </a:rPr>
              <a:t>I</a:t>
            </a:r>
            <a:r>
              <a:rPr lang="es-ES" sz="4000" b="1" dirty="0">
                <a:solidFill>
                  <a:schemeClr val="bg1"/>
                </a:solidFill>
              </a:rPr>
              <a:t> / _ _ _ _ / _ </a:t>
            </a:r>
            <a:r>
              <a:rPr lang="es-ES" sz="4000" b="1" u="sng" dirty="0">
                <a:solidFill>
                  <a:schemeClr val="bg1"/>
                </a:solidFill>
              </a:rPr>
              <a:t>I</a:t>
            </a:r>
            <a:r>
              <a:rPr lang="es-ES" sz="4000" b="1" dirty="0">
                <a:solidFill>
                  <a:schemeClr val="bg1"/>
                </a:solidFill>
              </a:rPr>
              <a:t> </a:t>
            </a:r>
            <a:r>
              <a:rPr lang="es-ES" sz="4000" b="1" u="sng" dirty="0">
                <a:solidFill>
                  <a:schemeClr val="bg1"/>
                </a:solidFill>
              </a:rPr>
              <a:t>S</a:t>
            </a:r>
            <a:r>
              <a:rPr lang="es-ES" sz="4000" b="1" dirty="0">
                <a:solidFill>
                  <a:schemeClr val="bg1"/>
                </a:solidFill>
              </a:rPr>
              <a:t> </a:t>
            </a:r>
            <a:r>
              <a:rPr lang="es-ES" sz="4000" b="1" u="sng" dirty="0">
                <a:solidFill>
                  <a:schemeClr val="bg1"/>
                </a:solidFill>
              </a:rPr>
              <a:t>I</a:t>
            </a:r>
            <a:r>
              <a:rPr lang="es-ES" sz="4000" b="1" dirty="0">
                <a:solidFill>
                  <a:schemeClr val="bg1"/>
                </a:solidFill>
              </a:rPr>
              <a:t> _ </a:t>
            </a:r>
            <a:r>
              <a:rPr lang="es-ES" sz="4000" b="1" u="sng" dirty="0">
                <a:solidFill>
                  <a:schemeClr val="bg1"/>
                </a:solidFill>
              </a:rPr>
              <a:t>I</a:t>
            </a:r>
            <a:r>
              <a:rPr lang="es-ES" sz="4000" b="1" dirty="0">
                <a:solidFill>
                  <a:schemeClr val="bg1"/>
                </a:solidFill>
              </a:rPr>
              <a:t> _ _ / _ _ </a:t>
            </a:r>
            <a:r>
              <a:rPr lang="es-ES" sz="4000" b="1" u="sng" dirty="0">
                <a:solidFill>
                  <a:schemeClr val="bg1"/>
                </a:solidFill>
              </a:rPr>
              <a:t>S</a:t>
            </a:r>
            <a:r>
              <a:rPr lang="es-ES" sz="4000" b="1" dirty="0">
                <a:solidFill>
                  <a:schemeClr val="bg1"/>
                </a:solidFill>
              </a:rPr>
              <a:t> </a:t>
            </a:r>
            <a:r>
              <a:rPr lang="es-ES" sz="4000" b="1" u="sng" dirty="0" err="1">
                <a:solidFill>
                  <a:schemeClr val="bg1"/>
                </a:solidFill>
              </a:rPr>
              <a:t>S</a:t>
            </a:r>
            <a:r>
              <a:rPr lang="es-ES" sz="4000" b="1" dirty="0">
                <a:solidFill>
                  <a:schemeClr val="bg1"/>
                </a:solidFill>
              </a:rPr>
              <a:t> </a:t>
            </a:r>
            <a:r>
              <a:rPr lang="es-ES" sz="4000" b="1" u="sng" dirty="0">
                <a:solidFill>
                  <a:schemeClr val="bg1"/>
                </a:solidFill>
              </a:rPr>
              <a:t>I</a:t>
            </a:r>
            <a:r>
              <a:rPr lang="es-ES" sz="4000" b="1" dirty="0">
                <a:solidFill>
                  <a:schemeClr val="bg1"/>
                </a:solidFill>
              </a:rPr>
              <a:t> </a:t>
            </a:r>
            <a:r>
              <a:rPr lang="es-ES" sz="4000" b="1" u="sng" dirty="0">
                <a:solidFill>
                  <a:schemeClr val="bg1"/>
                </a:solidFill>
              </a:rPr>
              <a:t>A</a:t>
            </a:r>
          </a:p>
          <a:p>
            <a:pPr marL="0" indent="0">
              <a:buNone/>
            </a:pPr>
            <a:endParaRPr lang="es-ES" sz="4000" b="1" dirty="0" smtClean="0">
              <a:solidFill>
                <a:schemeClr val="bg1"/>
              </a:solidFill>
            </a:endParaRPr>
          </a:p>
          <a:p>
            <a:pPr marL="0" indent="0">
              <a:buNone/>
            </a:pPr>
            <a:r>
              <a:rPr lang="es-ES" sz="4000" dirty="0" err="1" smtClean="0">
                <a:solidFill>
                  <a:srgbClr val="0000FF"/>
                </a:solidFill>
              </a:rPr>
              <a:t>Team</a:t>
            </a:r>
            <a:r>
              <a:rPr lang="es-ES" sz="4000" dirty="0" smtClean="0">
                <a:solidFill>
                  <a:srgbClr val="0000FF"/>
                </a:solidFill>
              </a:rPr>
              <a:t> B: The </a:t>
            </a:r>
            <a:r>
              <a:rPr lang="es-ES" sz="4000" dirty="0" err="1" smtClean="0">
                <a:solidFill>
                  <a:srgbClr val="0000FF"/>
                </a:solidFill>
              </a:rPr>
              <a:t>letter</a:t>
            </a:r>
            <a:r>
              <a:rPr lang="es-ES" sz="4000" dirty="0" smtClean="0">
                <a:solidFill>
                  <a:srgbClr val="0000FF"/>
                </a:solidFill>
              </a:rPr>
              <a:t> M.</a:t>
            </a:r>
          </a:p>
          <a:p>
            <a:pPr marL="0" indent="0">
              <a:buNone/>
            </a:pPr>
            <a:endParaRPr lang="es-ES" sz="4000" dirty="0">
              <a:solidFill>
                <a:srgbClr val="00B050"/>
              </a:solidFill>
            </a:endParaRPr>
          </a:p>
        </p:txBody>
      </p:sp>
      <p:pic>
        <p:nvPicPr>
          <p:cNvPr id="5"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9261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lstStyle/>
          <a:p>
            <a:pPr marL="0" indent="0">
              <a:buNone/>
            </a:pPr>
            <a:endParaRPr lang="es-ES" dirty="0" smtClean="0"/>
          </a:p>
          <a:p>
            <a:pPr marL="0" indent="0">
              <a:buNone/>
            </a:pPr>
            <a:r>
              <a:rPr lang="es-ES" sz="4000" b="1" u="sng" dirty="0">
                <a:solidFill>
                  <a:schemeClr val="bg1"/>
                </a:solidFill>
              </a:rPr>
              <a:t>I</a:t>
            </a:r>
            <a:r>
              <a:rPr lang="es-ES" sz="4000" b="1" dirty="0">
                <a:solidFill>
                  <a:schemeClr val="bg1"/>
                </a:solidFill>
              </a:rPr>
              <a:t> / _ _ _ _ / _ </a:t>
            </a:r>
            <a:r>
              <a:rPr lang="es-ES" sz="4000" b="1" u="sng" dirty="0">
                <a:solidFill>
                  <a:schemeClr val="bg1"/>
                </a:solidFill>
              </a:rPr>
              <a:t>I</a:t>
            </a:r>
            <a:r>
              <a:rPr lang="es-ES" sz="4000" b="1" dirty="0">
                <a:solidFill>
                  <a:schemeClr val="bg1"/>
                </a:solidFill>
              </a:rPr>
              <a:t> </a:t>
            </a:r>
            <a:r>
              <a:rPr lang="es-ES" sz="4000" b="1" u="sng" dirty="0">
                <a:solidFill>
                  <a:schemeClr val="bg1"/>
                </a:solidFill>
              </a:rPr>
              <a:t>S</a:t>
            </a:r>
            <a:r>
              <a:rPr lang="es-ES" sz="4000" b="1" dirty="0">
                <a:solidFill>
                  <a:schemeClr val="bg1"/>
                </a:solidFill>
              </a:rPr>
              <a:t> </a:t>
            </a:r>
            <a:r>
              <a:rPr lang="es-ES" sz="4000" b="1" u="sng" dirty="0">
                <a:solidFill>
                  <a:schemeClr val="bg1"/>
                </a:solidFill>
              </a:rPr>
              <a:t>I</a:t>
            </a:r>
            <a:r>
              <a:rPr lang="es-ES" sz="4000" b="1" dirty="0">
                <a:solidFill>
                  <a:schemeClr val="bg1"/>
                </a:solidFill>
              </a:rPr>
              <a:t> _ </a:t>
            </a:r>
            <a:r>
              <a:rPr lang="es-ES" sz="4000" b="1" u="sng" dirty="0">
                <a:solidFill>
                  <a:schemeClr val="bg1"/>
                </a:solidFill>
              </a:rPr>
              <a:t>I</a:t>
            </a:r>
            <a:r>
              <a:rPr lang="es-ES" sz="4000" b="1" dirty="0">
                <a:solidFill>
                  <a:schemeClr val="bg1"/>
                </a:solidFill>
              </a:rPr>
              <a:t> _ _ / _ _ </a:t>
            </a:r>
            <a:r>
              <a:rPr lang="es-ES" sz="4000" b="1" u="sng" dirty="0">
                <a:solidFill>
                  <a:schemeClr val="bg1"/>
                </a:solidFill>
              </a:rPr>
              <a:t>S</a:t>
            </a:r>
            <a:r>
              <a:rPr lang="es-ES" sz="4000" b="1" dirty="0">
                <a:solidFill>
                  <a:schemeClr val="bg1"/>
                </a:solidFill>
              </a:rPr>
              <a:t> </a:t>
            </a:r>
            <a:r>
              <a:rPr lang="es-ES" sz="4000" b="1" u="sng" dirty="0" err="1">
                <a:solidFill>
                  <a:schemeClr val="bg1"/>
                </a:solidFill>
              </a:rPr>
              <a:t>S</a:t>
            </a:r>
            <a:r>
              <a:rPr lang="es-ES" sz="4000" b="1" dirty="0">
                <a:solidFill>
                  <a:schemeClr val="bg1"/>
                </a:solidFill>
              </a:rPr>
              <a:t> </a:t>
            </a:r>
            <a:r>
              <a:rPr lang="es-ES" sz="4000" b="1" u="sng" dirty="0">
                <a:solidFill>
                  <a:schemeClr val="bg1"/>
                </a:solidFill>
              </a:rPr>
              <a:t>I</a:t>
            </a:r>
            <a:r>
              <a:rPr lang="es-ES" sz="4000" b="1" dirty="0">
                <a:solidFill>
                  <a:schemeClr val="bg1"/>
                </a:solidFill>
              </a:rPr>
              <a:t> </a:t>
            </a:r>
            <a:r>
              <a:rPr lang="es-ES" sz="4000" b="1" u="sng" dirty="0">
                <a:solidFill>
                  <a:schemeClr val="bg1"/>
                </a:solidFill>
              </a:rPr>
              <a:t>A</a:t>
            </a:r>
          </a:p>
          <a:p>
            <a:pPr marL="0" indent="0">
              <a:buNone/>
            </a:pPr>
            <a:endParaRPr lang="es-ES" sz="4000" b="1" dirty="0" smtClean="0">
              <a:solidFill>
                <a:schemeClr val="bg1"/>
              </a:solidFill>
            </a:endParaRPr>
          </a:p>
          <a:p>
            <a:pPr marL="0" indent="0">
              <a:buNone/>
            </a:pPr>
            <a:r>
              <a:rPr lang="es-ES" sz="4000" dirty="0" err="1" smtClean="0">
                <a:solidFill>
                  <a:srgbClr val="0000FF"/>
                </a:solidFill>
              </a:rPr>
              <a:t>Team</a:t>
            </a:r>
            <a:r>
              <a:rPr lang="es-ES" sz="4000" dirty="0" smtClean="0">
                <a:solidFill>
                  <a:srgbClr val="0000FF"/>
                </a:solidFill>
              </a:rPr>
              <a:t> B: The </a:t>
            </a:r>
            <a:r>
              <a:rPr lang="es-ES" sz="4000" dirty="0" err="1" smtClean="0">
                <a:solidFill>
                  <a:srgbClr val="0000FF"/>
                </a:solidFill>
              </a:rPr>
              <a:t>letter</a:t>
            </a:r>
            <a:r>
              <a:rPr lang="es-ES" sz="4000" dirty="0" smtClean="0">
                <a:solidFill>
                  <a:srgbClr val="0000FF"/>
                </a:solidFill>
              </a:rPr>
              <a:t> M.</a:t>
            </a:r>
          </a:p>
          <a:p>
            <a:pPr marL="0" indent="0">
              <a:buNone/>
            </a:pPr>
            <a:r>
              <a:rPr lang="es-ES" sz="4000" dirty="0" err="1" smtClean="0">
                <a:solidFill>
                  <a:srgbClr val="00B050"/>
                </a:solidFill>
              </a:rPr>
              <a:t>Teacher</a:t>
            </a:r>
            <a:r>
              <a:rPr lang="es-ES" sz="4000" dirty="0" smtClean="0">
                <a:solidFill>
                  <a:srgbClr val="00B050"/>
                </a:solidFill>
              </a:rPr>
              <a:t>: No. </a:t>
            </a:r>
            <a:r>
              <a:rPr lang="es-ES" sz="4000" dirty="0" err="1" smtClean="0">
                <a:solidFill>
                  <a:srgbClr val="00B050"/>
                </a:solidFill>
              </a:rPr>
              <a:t>Minus</a:t>
            </a:r>
            <a:r>
              <a:rPr lang="es-ES" sz="4000" dirty="0" smtClean="0">
                <a:solidFill>
                  <a:srgbClr val="00B050"/>
                </a:solidFill>
              </a:rPr>
              <a:t> </a:t>
            </a:r>
            <a:r>
              <a:rPr lang="es-ES" sz="4000" dirty="0" err="1" smtClean="0">
                <a:solidFill>
                  <a:srgbClr val="00B050"/>
                </a:solidFill>
              </a:rPr>
              <a:t>one</a:t>
            </a:r>
            <a:r>
              <a:rPr lang="es-ES" sz="4000" dirty="0" smtClean="0">
                <a:solidFill>
                  <a:srgbClr val="00B050"/>
                </a:solidFill>
              </a:rPr>
              <a:t>.</a:t>
            </a:r>
          </a:p>
          <a:p>
            <a:pPr marL="0" indent="0">
              <a:buNone/>
            </a:pPr>
            <a:endParaRPr lang="es-ES" sz="4000" dirty="0">
              <a:solidFill>
                <a:srgbClr val="00B050"/>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595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lstStyle/>
          <a:p>
            <a:pPr marL="0" indent="0">
              <a:buNone/>
            </a:pPr>
            <a:endParaRPr lang="es-ES" dirty="0" smtClean="0"/>
          </a:p>
          <a:p>
            <a:pPr marL="0" indent="0">
              <a:buNone/>
            </a:pPr>
            <a:r>
              <a:rPr lang="es-ES" sz="4000" b="1" u="sng" dirty="0">
                <a:solidFill>
                  <a:schemeClr val="bg1"/>
                </a:solidFill>
              </a:rPr>
              <a:t>I</a:t>
            </a:r>
            <a:r>
              <a:rPr lang="es-ES" sz="4000" b="1" dirty="0">
                <a:solidFill>
                  <a:schemeClr val="bg1"/>
                </a:solidFill>
              </a:rPr>
              <a:t> / _ _ _ _ / _ </a:t>
            </a:r>
            <a:r>
              <a:rPr lang="es-ES" sz="4000" b="1" u="sng" dirty="0">
                <a:solidFill>
                  <a:schemeClr val="bg1"/>
                </a:solidFill>
              </a:rPr>
              <a:t>I</a:t>
            </a:r>
            <a:r>
              <a:rPr lang="es-ES" sz="4000" b="1" dirty="0">
                <a:solidFill>
                  <a:schemeClr val="bg1"/>
                </a:solidFill>
              </a:rPr>
              <a:t> </a:t>
            </a:r>
            <a:r>
              <a:rPr lang="es-ES" sz="4000" b="1" u="sng" dirty="0">
                <a:solidFill>
                  <a:schemeClr val="bg1"/>
                </a:solidFill>
              </a:rPr>
              <a:t>S</a:t>
            </a:r>
            <a:r>
              <a:rPr lang="es-ES" sz="4000" b="1" dirty="0">
                <a:solidFill>
                  <a:schemeClr val="bg1"/>
                </a:solidFill>
              </a:rPr>
              <a:t> </a:t>
            </a:r>
            <a:r>
              <a:rPr lang="es-ES" sz="4000" b="1" u="sng" dirty="0">
                <a:solidFill>
                  <a:schemeClr val="bg1"/>
                </a:solidFill>
              </a:rPr>
              <a:t>I</a:t>
            </a:r>
            <a:r>
              <a:rPr lang="es-ES" sz="4000" b="1" dirty="0">
                <a:solidFill>
                  <a:schemeClr val="bg1"/>
                </a:solidFill>
              </a:rPr>
              <a:t> _ </a:t>
            </a:r>
            <a:r>
              <a:rPr lang="es-ES" sz="4000" b="1" u="sng" dirty="0">
                <a:solidFill>
                  <a:schemeClr val="bg1"/>
                </a:solidFill>
              </a:rPr>
              <a:t>I</a:t>
            </a:r>
            <a:r>
              <a:rPr lang="es-ES" sz="4000" b="1" dirty="0">
                <a:solidFill>
                  <a:schemeClr val="bg1"/>
                </a:solidFill>
              </a:rPr>
              <a:t> _ _ / _ _ </a:t>
            </a:r>
            <a:r>
              <a:rPr lang="es-ES" sz="4000" b="1" u="sng" dirty="0">
                <a:solidFill>
                  <a:schemeClr val="bg1"/>
                </a:solidFill>
              </a:rPr>
              <a:t>S</a:t>
            </a:r>
            <a:r>
              <a:rPr lang="es-ES" sz="4000" b="1" dirty="0">
                <a:solidFill>
                  <a:schemeClr val="bg1"/>
                </a:solidFill>
              </a:rPr>
              <a:t> </a:t>
            </a:r>
            <a:r>
              <a:rPr lang="es-ES" sz="4000" b="1" u="sng" dirty="0" err="1">
                <a:solidFill>
                  <a:schemeClr val="bg1"/>
                </a:solidFill>
              </a:rPr>
              <a:t>S</a:t>
            </a:r>
            <a:r>
              <a:rPr lang="es-ES" sz="4000" b="1" dirty="0">
                <a:solidFill>
                  <a:schemeClr val="bg1"/>
                </a:solidFill>
              </a:rPr>
              <a:t> </a:t>
            </a:r>
            <a:r>
              <a:rPr lang="es-ES" sz="4000" b="1" u="sng" dirty="0">
                <a:solidFill>
                  <a:schemeClr val="bg1"/>
                </a:solidFill>
              </a:rPr>
              <a:t>I</a:t>
            </a:r>
            <a:r>
              <a:rPr lang="es-ES" sz="4000" b="1" dirty="0">
                <a:solidFill>
                  <a:schemeClr val="bg1"/>
                </a:solidFill>
              </a:rPr>
              <a:t> </a:t>
            </a:r>
            <a:r>
              <a:rPr lang="es-ES" sz="4000" b="1" u="sng" dirty="0">
                <a:solidFill>
                  <a:schemeClr val="bg1"/>
                </a:solidFill>
              </a:rPr>
              <a:t>A</a:t>
            </a:r>
          </a:p>
          <a:p>
            <a:pPr marL="0" indent="0">
              <a:buNone/>
            </a:pPr>
            <a:endParaRPr lang="es-ES" sz="4000" b="1" dirty="0" smtClean="0">
              <a:solidFill>
                <a:schemeClr val="bg1"/>
              </a:solidFill>
            </a:endParaRPr>
          </a:p>
          <a:p>
            <a:pPr marL="0" indent="0">
              <a:buNone/>
            </a:pPr>
            <a:r>
              <a:rPr lang="es-ES" sz="4000" dirty="0" err="1" smtClean="0">
                <a:solidFill>
                  <a:schemeClr val="accent6">
                    <a:lumMod val="75000"/>
                  </a:schemeClr>
                </a:solidFill>
              </a:rPr>
              <a:t>Team</a:t>
            </a:r>
            <a:r>
              <a:rPr lang="es-ES" sz="4000" dirty="0" smtClean="0">
                <a:solidFill>
                  <a:schemeClr val="accent6">
                    <a:lumMod val="75000"/>
                  </a:schemeClr>
                </a:solidFill>
              </a:rPr>
              <a:t> A: </a:t>
            </a:r>
            <a:r>
              <a:rPr lang="es-ES" sz="4000" dirty="0" err="1" smtClean="0">
                <a:solidFill>
                  <a:schemeClr val="accent6">
                    <a:lumMod val="75000"/>
                  </a:schemeClr>
                </a:solidFill>
              </a:rPr>
              <a:t>Two</a:t>
            </a:r>
            <a:r>
              <a:rPr lang="es-ES" sz="4000" dirty="0" smtClean="0">
                <a:solidFill>
                  <a:schemeClr val="accent6">
                    <a:lumMod val="75000"/>
                  </a:schemeClr>
                </a:solidFill>
              </a:rPr>
              <a:t> </a:t>
            </a:r>
            <a:r>
              <a:rPr lang="es-ES" sz="4000" dirty="0" err="1" smtClean="0">
                <a:solidFill>
                  <a:schemeClr val="accent6">
                    <a:lumMod val="75000"/>
                  </a:schemeClr>
                </a:solidFill>
              </a:rPr>
              <a:t>words</a:t>
            </a:r>
            <a:r>
              <a:rPr lang="es-ES" sz="4000" dirty="0" smtClean="0">
                <a:solidFill>
                  <a:schemeClr val="accent6">
                    <a:lumMod val="75000"/>
                  </a:schemeClr>
                </a:solidFill>
              </a:rPr>
              <a:t>. ‘</a:t>
            </a:r>
            <a:r>
              <a:rPr lang="es-ES" sz="4000" dirty="0" err="1" smtClean="0">
                <a:solidFill>
                  <a:schemeClr val="accent6">
                    <a:lumMod val="75000"/>
                  </a:schemeClr>
                </a:solidFill>
              </a:rPr>
              <a:t>visiting</a:t>
            </a:r>
            <a:r>
              <a:rPr lang="es-ES" sz="4000" dirty="0" smtClean="0">
                <a:solidFill>
                  <a:schemeClr val="accent6">
                    <a:lumMod val="75000"/>
                  </a:schemeClr>
                </a:solidFill>
              </a:rPr>
              <a:t>’ and ‘</a:t>
            </a:r>
            <a:r>
              <a:rPr lang="es-ES" sz="4000" dirty="0" err="1" smtClean="0">
                <a:solidFill>
                  <a:schemeClr val="accent6">
                    <a:lumMod val="75000"/>
                  </a:schemeClr>
                </a:solidFill>
              </a:rPr>
              <a:t>Russia</a:t>
            </a:r>
            <a:r>
              <a:rPr lang="es-ES" sz="4000" dirty="0" smtClean="0">
                <a:solidFill>
                  <a:schemeClr val="accent6">
                    <a:lumMod val="75000"/>
                  </a:schemeClr>
                </a:solidFill>
              </a:rPr>
              <a:t>’.</a:t>
            </a:r>
          </a:p>
          <a:p>
            <a:pPr marL="0" indent="0">
              <a:buNone/>
            </a:pPr>
            <a:endParaRPr lang="es-ES" sz="4000" dirty="0">
              <a:solidFill>
                <a:srgbClr val="00B050"/>
              </a:solidFill>
            </a:endParaRPr>
          </a:p>
          <a:p>
            <a:pPr marL="0" indent="0">
              <a:buNone/>
            </a:pPr>
            <a:endParaRPr lang="es-ES" sz="4000" dirty="0">
              <a:solidFill>
                <a:srgbClr val="00B050"/>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749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endParaRPr lang="es-ES" dirty="0" smtClean="0"/>
          </a:p>
          <a:p>
            <a:pPr marL="0" indent="0">
              <a:buNone/>
            </a:pPr>
            <a:r>
              <a:rPr lang="es-ES" sz="4000" b="1" u="sng" dirty="0" smtClean="0">
                <a:solidFill>
                  <a:schemeClr val="bg1"/>
                </a:solidFill>
              </a:rPr>
              <a:t>I</a:t>
            </a:r>
            <a:r>
              <a:rPr lang="es-ES" sz="4000" b="1" dirty="0" smtClean="0">
                <a:solidFill>
                  <a:schemeClr val="bg1"/>
                </a:solidFill>
              </a:rPr>
              <a:t> / _ _ _ _ / </a:t>
            </a:r>
            <a:r>
              <a:rPr lang="es-ES" sz="4000" b="1" u="sng" dirty="0" smtClean="0">
                <a:solidFill>
                  <a:schemeClr val="bg1"/>
                </a:solidFill>
              </a:rPr>
              <a:t>V</a:t>
            </a:r>
            <a:r>
              <a:rPr lang="es-ES" sz="4000" b="1" dirty="0" smtClean="0">
                <a:solidFill>
                  <a:schemeClr val="bg1"/>
                </a:solidFill>
              </a:rPr>
              <a:t> </a:t>
            </a:r>
            <a:r>
              <a:rPr lang="es-ES" sz="4000" b="1" u="sng" dirty="0" smtClean="0">
                <a:solidFill>
                  <a:schemeClr val="bg1"/>
                </a:solidFill>
              </a:rPr>
              <a:t>I</a:t>
            </a:r>
            <a:r>
              <a:rPr lang="es-ES" sz="4000" b="1" dirty="0" smtClean="0">
                <a:solidFill>
                  <a:schemeClr val="bg1"/>
                </a:solidFill>
              </a:rPr>
              <a:t> </a:t>
            </a:r>
            <a:r>
              <a:rPr lang="es-ES" sz="4000" b="1" u="sng" dirty="0" smtClean="0">
                <a:solidFill>
                  <a:schemeClr val="bg1"/>
                </a:solidFill>
              </a:rPr>
              <a:t>S</a:t>
            </a:r>
            <a:r>
              <a:rPr lang="es-ES" sz="4000" b="1" dirty="0" smtClean="0">
                <a:solidFill>
                  <a:schemeClr val="bg1"/>
                </a:solidFill>
              </a:rPr>
              <a:t> </a:t>
            </a:r>
            <a:r>
              <a:rPr lang="es-ES" sz="4000" b="1" u="sng" dirty="0" smtClean="0">
                <a:solidFill>
                  <a:schemeClr val="bg1"/>
                </a:solidFill>
              </a:rPr>
              <a:t>I</a:t>
            </a:r>
            <a:r>
              <a:rPr lang="es-ES" sz="4000" b="1" dirty="0" smtClean="0">
                <a:solidFill>
                  <a:schemeClr val="bg1"/>
                </a:solidFill>
              </a:rPr>
              <a:t> </a:t>
            </a:r>
            <a:r>
              <a:rPr lang="es-ES" sz="4000" b="1" u="sng" dirty="0" smtClean="0">
                <a:solidFill>
                  <a:schemeClr val="bg1"/>
                </a:solidFill>
              </a:rPr>
              <a:t>T</a:t>
            </a:r>
            <a:r>
              <a:rPr lang="es-ES" sz="4000" b="1" dirty="0" smtClean="0">
                <a:solidFill>
                  <a:schemeClr val="bg1"/>
                </a:solidFill>
              </a:rPr>
              <a:t> </a:t>
            </a:r>
            <a:r>
              <a:rPr lang="es-ES" sz="4000" b="1" u="sng" dirty="0" smtClean="0">
                <a:solidFill>
                  <a:schemeClr val="bg1"/>
                </a:solidFill>
              </a:rPr>
              <a:t>I</a:t>
            </a:r>
            <a:r>
              <a:rPr lang="es-ES" sz="4000" b="1" dirty="0" smtClean="0">
                <a:solidFill>
                  <a:schemeClr val="bg1"/>
                </a:solidFill>
              </a:rPr>
              <a:t> </a:t>
            </a:r>
            <a:r>
              <a:rPr lang="es-ES" sz="4000" b="1" u="sng" dirty="0" smtClean="0">
                <a:solidFill>
                  <a:schemeClr val="bg1"/>
                </a:solidFill>
              </a:rPr>
              <a:t>N</a:t>
            </a:r>
            <a:r>
              <a:rPr lang="es-ES" sz="4000" b="1" dirty="0" smtClean="0">
                <a:solidFill>
                  <a:schemeClr val="bg1"/>
                </a:solidFill>
              </a:rPr>
              <a:t> </a:t>
            </a:r>
            <a:r>
              <a:rPr lang="es-ES" sz="4000" b="1" u="sng" dirty="0" smtClean="0">
                <a:solidFill>
                  <a:schemeClr val="bg1"/>
                </a:solidFill>
              </a:rPr>
              <a:t>G</a:t>
            </a:r>
            <a:r>
              <a:rPr lang="es-ES" sz="4000" b="1" dirty="0" smtClean="0">
                <a:solidFill>
                  <a:schemeClr val="bg1"/>
                </a:solidFill>
              </a:rPr>
              <a:t> / </a:t>
            </a:r>
            <a:r>
              <a:rPr lang="es-ES" sz="4000" b="1" u="sng" dirty="0" smtClean="0">
                <a:solidFill>
                  <a:schemeClr val="bg1"/>
                </a:solidFill>
              </a:rPr>
              <a:t>R</a:t>
            </a:r>
            <a:r>
              <a:rPr lang="es-ES" sz="4000" b="1" dirty="0" smtClean="0">
                <a:solidFill>
                  <a:schemeClr val="bg1"/>
                </a:solidFill>
              </a:rPr>
              <a:t> </a:t>
            </a:r>
            <a:r>
              <a:rPr lang="es-ES" sz="4000" b="1" u="sng" dirty="0" smtClean="0">
                <a:solidFill>
                  <a:schemeClr val="bg1"/>
                </a:solidFill>
              </a:rPr>
              <a:t>U</a:t>
            </a:r>
            <a:r>
              <a:rPr lang="es-ES" sz="4000" b="1" dirty="0" smtClean="0">
                <a:solidFill>
                  <a:schemeClr val="bg1"/>
                </a:solidFill>
              </a:rPr>
              <a:t> </a:t>
            </a:r>
            <a:r>
              <a:rPr lang="es-ES" sz="4000" b="1" u="sng" dirty="0" smtClean="0">
                <a:solidFill>
                  <a:schemeClr val="bg1"/>
                </a:solidFill>
              </a:rPr>
              <a:t>S</a:t>
            </a:r>
            <a:r>
              <a:rPr lang="es-ES" sz="4000" b="1" dirty="0" smtClean="0">
                <a:solidFill>
                  <a:schemeClr val="bg1"/>
                </a:solidFill>
              </a:rPr>
              <a:t> </a:t>
            </a:r>
            <a:r>
              <a:rPr lang="es-ES" sz="4000" b="1" u="sng" dirty="0" err="1" smtClean="0">
                <a:solidFill>
                  <a:schemeClr val="bg1"/>
                </a:solidFill>
              </a:rPr>
              <a:t>S</a:t>
            </a:r>
            <a:r>
              <a:rPr lang="es-ES" sz="4000" b="1" dirty="0" smtClean="0">
                <a:solidFill>
                  <a:schemeClr val="bg1"/>
                </a:solidFill>
              </a:rPr>
              <a:t> </a:t>
            </a:r>
            <a:r>
              <a:rPr lang="es-ES" sz="4000" b="1" u="sng" dirty="0" smtClean="0">
                <a:solidFill>
                  <a:schemeClr val="bg1"/>
                </a:solidFill>
              </a:rPr>
              <a:t>I</a:t>
            </a:r>
            <a:r>
              <a:rPr lang="es-ES" sz="4000" b="1" dirty="0" smtClean="0">
                <a:solidFill>
                  <a:schemeClr val="bg1"/>
                </a:solidFill>
              </a:rPr>
              <a:t> </a:t>
            </a:r>
            <a:r>
              <a:rPr lang="es-ES" sz="4000" b="1" u="sng" dirty="0" smtClean="0">
                <a:solidFill>
                  <a:schemeClr val="bg1"/>
                </a:solidFill>
              </a:rPr>
              <a:t>A</a:t>
            </a:r>
          </a:p>
          <a:p>
            <a:pPr marL="0" indent="0">
              <a:buNone/>
            </a:pPr>
            <a:endParaRPr lang="es-ES" sz="4000" b="1" dirty="0" smtClean="0">
              <a:solidFill>
                <a:schemeClr val="bg1"/>
              </a:solidFill>
            </a:endParaRPr>
          </a:p>
          <a:p>
            <a:pPr marL="0" indent="0">
              <a:buNone/>
            </a:pPr>
            <a:r>
              <a:rPr lang="es-ES" sz="4000" dirty="0" err="1">
                <a:solidFill>
                  <a:schemeClr val="accent6">
                    <a:lumMod val="75000"/>
                  </a:schemeClr>
                </a:solidFill>
              </a:rPr>
              <a:t>Team</a:t>
            </a:r>
            <a:r>
              <a:rPr lang="es-ES" sz="4000" dirty="0">
                <a:solidFill>
                  <a:schemeClr val="accent6">
                    <a:lumMod val="75000"/>
                  </a:schemeClr>
                </a:solidFill>
              </a:rPr>
              <a:t> A: </a:t>
            </a:r>
            <a:r>
              <a:rPr lang="es-ES" sz="4000" dirty="0" err="1">
                <a:solidFill>
                  <a:schemeClr val="accent6">
                    <a:lumMod val="75000"/>
                  </a:schemeClr>
                </a:solidFill>
              </a:rPr>
              <a:t>Two</a:t>
            </a:r>
            <a:r>
              <a:rPr lang="es-ES" sz="4000" dirty="0">
                <a:solidFill>
                  <a:schemeClr val="accent6">
                    <a:lumMod val="75000"/>
                  </a:schemeClr>
                </a:solidFill>
              </a:rPr>
              <a:t> </a:t>
            </a:r>
            <a:r>
              <a:rPr lang="es-ES" sz="4000" dirty="0" err="1">
                <a:solidFill>
                  <a:schemeClr val="accent6">
                    <a:lumMod val="75000"/>
                  </a:schemeClr>
                </a:solidFill>
              </a:rPr>
              <a:t>words</a:t>
            </a:r>
            <a:r>
              <a:rPr lang="es-ES" sz="4000" dirty="0">
                <a:solidFill>
                  <a:schemeClr val="accent6">
                    <a:lumMod val="75000"/>
                  </a:schemeClr>
                </a:solidFill>
              </a:rPr>
              <a:t>. ‘</a:t>
            </a:r>
            <a:r>
              <a:rPr lang="es-ES" sz="4000" dirty="0" err="1">
                <a:solidFill>
                  <a:schemeClr val="accent6">
                    <a:lumMod val="75000"/>
                  </a:schemeClr>
                </a:solidFill>
              </a:rPr>
              <a:t>visiting</a:t>
            </a:r>
            <a:r>
              <a:rPr lang="es-ES" sz="4000" dirty="0">
                <a:solidFill>
                  <a:schemeClr val="accent6">
                    <a:lumMod val="75000"/>
                  </a:schemeClr>
                </a:solidFill>
              </a:rPr>
              <a:t>’ and ‘</a:t>
            </a:r>
            <a:r>
              <a:rPr lang="es-ES" sz="4000" dirty="0" err="1">
                <a:solidFill>
                  <a:schemeClr val="accent6">
                    <a:lumMod val="75000"/>
                  </a:schemeClr>
                </a:solidFill>
              </a:rPr>
              <a:t>Russia</a:t>
            </a:r>
            <a:r>
              <a:rPr lang="es-ES" sz="4000" dirty="0">
                <a:solidFill>
                  <a:schemeClr val="accent6">
                    <a:lumMod val="75000"/>
                  </a:schemeClr>
                </a:solidFill>
              </a:rPr>
              <a:t>’.</a:t>
            </a:r>
          </a:p>
          <a:p>
            <a:pPr marL="0" indent="0">
              <a:buNone/>
            </a:pPr>
            <a:r>
              <a:rPr lang="es-ES" sz="4000" dirty="0" err="1" smtClean="0">
                <a:solidFill>
                  <a:srgbClr val="00B050"/>
                </a:solidFill>
              </a:rPr>
              <a:t>Teacher</a:t>
            </a:r>
            <a:r>
              <a:rPr lang="es-ES" sz="4000" dirty="0">
                <a:solidFill>
                  <a:srgbClr val="00B050"/>
                </a:solidFill>
              </a:rPr>
              <a:t>: </a:t>
            </a:r>
            <a:r>
              <a:rPr lang="es-ES" sz="4000" dirty="0" err="1" smtClean="0">
                <a:solidFill>
                  <a:srgbClr val="00B050"/>
                </a:solidFill>
              </a:rPr>
              <a:t>Correct</a:t>
            </a:r>
            <a:r>
              <a:rPr lang="es-ES" sz="4000" dirty="0" smtClean="0">
                <a:solidFill>
                  <a:srgbClr val="00B050"/>
                </a:solidFill>
              </a:rPr>
              <a:t>. Ten </a:t>
            </a:r>
            <a:r>
              <a:rPr lang="es-ES" sz="4000" dirty="0" err="1" smtClean="0">
                <a:solidFill>
                  <a:srgbClr val="00B050"/>
                </a:solidFill>
              </a:rPr>
              <a:t>points</a:t>
            </a:r>
            <a:r>
              <a:rPr lang="es-ES" sz="4000" dirty="0" smtClean="0">
                <a:solidFill>
                  <a:srgbClr val="00B050"/>
                </a:solidFill>
              </a:rPr>
              <a:t>.</a:t>
            </a:r>
          </a:p>
          <a:p>
            <a:pPr marL="0" indent="0">
              <a:buNone/>
            </a:pPr>
            <a:r>
              <a:rPr lang="es-ES" sz="3500" dirty="0" smtClean="0">
                <a:solidFill>
                  <a:schemeClr val="bg1"/>
                </a:solidFill>
              </a:rPr>
              <a:t>(At </a:t>
            </a:r>
            <a:r>
              <a:rPr lang="es-ES" sz="3500" dirty="0" err="1" smtClean="0">
                <a:solidFill>
                  <a:schemeClr val="bg1"/>
                </a:solidFill>
              </a:rPr>
              <a:t>the</a:t>
            </a:r>
            <a:r>
              <a:rPr lang="es-ES" sz="3500" dirty="0" smtClean="0">
                <a:solidFill>
                  <a:schemeClr val="bg1"/>
                </a:solidFill>
              </a:rPr>
              <a:t> </a:t>
            </a:r>
            <a:r>
              <a:rPr lang="es-ES" sz="3500" dirty="0" err="1" smtClean="0">
                <a:solidFill>
                  <a:schemeClr val="bg1"/>
                </a:solidFill>
              </a:rPr>
              <a:t>moment</a:t>
            </a:r>
            <a:r>
              <a:rPr lang="es-ES" sz="3500" dirty="0" smtClean="0">
                <a:solidFill>
                  <a:schemeClr val="bg1"/>
                </a:solidFill>
              </a:rPr>
              <a:t>, A has 17 </a:t>
            </a:r>
            <a:r>
              <a:rPr lang="es-ES" sz="3500" dirty="0" err="1" smtClean="0">
                <a:solidFill>
                  <a:schemeClr val="bg1"/>
                </a:solidFill>
              </a:rPr>
              <a:t>points</a:t>
            </a:r>
            <a:r>
              <a:rPr lang="es-ES" sz="3500" dirty="0" smtClean="0">
                <a:solidFill>
                  <a:schemeClr val="bg1"/>
                </a:solidFill>
              </a:rPr>
              <a:t>, B has 0)</a:t>
            </a:r>
            <a:endParaRPr lang="es-ES" sz="3500" dirty="0">
              <a:solidFill>
                <a:schemeClr val="bg1"/>
              </a:solidFill>
            </a:endParaRPr>
          </a:p>
          <a:p>
            <a:pPr marL="0" indent="0">
              <a:buNone/>
            </a:pPr>
            <a:endParaRPr lang="es-ES" sz="4000" dirty="0">
              <a:solidFill>
                <a:srgbClr val="00B050"/>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3635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normAutofit/>
          </a:bodyPr>
          <a:lstStyle/>
          <a:p>
            <a:pPr marL="0" indent="0">
              <a:buNone/>
            </a:pPr>
            <a:endParaRPr lang="es-ES" dirty="0" smtClean="0"/>
          </a:p>
          <a:p>
            <a:pPr marL="0" indent="0">
              <a:buNone/>
            </a:pPr>
            <a:r>
              <a:rPr lang="es-ES" sz="4000" b="1" u="sng" dirty="0">
                <a:solidFill>
                  <a:schemeClr val="bg1"/>
                </a:solidFill>
              </a:rPr>
              <a:t>I</a:t>
            </a:r>
            <a:r>
              <a:rPr lang="es-ES" sz="4000" b="1" dirty="0">
                <a:solidFill>
                  <a:schemeClr val="bg1"/>
                </a:solidFill>
              </a:rPr>
              <a:t> / _ _ _ _ / </a:t>
            </a:r>
            <a:r>
              <a:rPr lang="es-ES" sz="4000" b="1" u="sng" dirty="0">
                <a:solidFill>
                  <a:schemeClr val="bg1"/>
                </a:solidFill>
              </a:rPr>
              <a:t>V</a:t>
            </a:r>
            <a:r>
              <a:rPr lang="es-ES" sz="4000" b="1" dirty="0">
                <a:solidFill>
                  <a:schemeClr val="bg1"/>
                </a:solidFill>
              </a:rPr>
              <a:t> </a:t>
            </a:r>
            <a:r>
              <a:rPr lang="es-ES" sz="4000" b="1" u="sng" dirty="0">
                <a:solidFill>
                  <a:schemeClr val="bg1"/>
                </a:solidFill>
              </a:rPr>
              <a:t>I</a:t>
            </a:r>
            <a:r>
              <a:rPr lang="es-ES" sz="4000" b="1" dirty="0">
                <a:solidFill>
                  <a:schemeClr val="bg1"/>
                </a:solidFill>
              </a:rPr>
              <a:t> </a:t>
            </a:r>
            <a:r>
              <a:rPr lang="es-ES" sz="4000" b="1" u="sng" dirty="0">
                <a:solidFill>
                  <a:schemeClr val="bg1"/>
                </a:solidFill>
              </a:rPr>
              <a:t>S</a:t>
            </a:r>
            <a:r>
              <a:rPr lang="es-ES" sz="4000" b="1" dirty="0">
                <a:solidFill>
                  <a:schemeClr val="bg1"/>
                </a:solidFill>
              </a:rPr>
              <a:t> </a:t>
            </a:r>
            <a:r>
              <a:rPr lang="es-ES" sz="4000" b="1" u="sng" dirty="0">
                <a:solidFill>
                  <a:schemeClr val="bg1"/>
                </a:solidFill>
              </a:rPr>
              <a:t>I</a:t>
            </a:r>
            <a:r>
              <a:rPr lang="es-ES" sz="4000" b="1" dirty="0">
                <a:solidFill>
                  <a:schemeClr val="bg1"/>
                </a:solidFill>
              </a:rPr>
              <a:t> </a:t>
            </a:r>
            <a:r>
              <a:rPr lang="es-ES" sz="4000" b="1" u="sng" dirty="0">
                <a:solidFill>
                  <a:schemeClr val="bg1"/>
                </a:solidFill>
              </a:rPr>
              <a:t>T</a:t>
            </a:r>
            <a:r>
              <a:rPr lang="es-ES" sz="4000" b="1" dirty="0">
                <a:solidFill>
                  <a:schemeClr val="bg1"/>
                </a:solidFill>
              </a:rPr>
              <a:t> </a:t>
            </a:r>
            <a:r>
              <a:rPr lang="es-ES" sz="4000" b="1" u="sng" dirty="0">
                <a:solidFill>
                  <a:schemeClr val="bg1"/>
                </a:solidFill>
              </a:rPr>
              <a:t>I</a:t>
            </a:r>
            <a:r>
              <a:rPr lang="es-ES" sz="4000" b="1" dirty="0">
                <a:solidFill>
                  <a:schemeClr val="bg1"/>
                </a:solidFill>
              </a:rPr>
              <a:t> </a:t>
            </a:r>
            <a:r>
              <a:rPr lang="es-ES" sz="4000" b="1" u="sng" dirty="0">
                <a:solidFill>
                  <a:schemeClr val="bg1"/>
                </a:solidFill>
              </a:rPr>
              <a:t>N</a:t>
            </a:r>
            <a:r>
              <a:rPr lang="es-ES" sz="4000" b="1" dirty="0">
                <a:solidFill>
                  <a:schemeClr val="bg1"/>
                </a:solidFill>
              </a:rPr>
              <a:t> </a:t>
            </a:r>
            <a:r>
              <a:rPr lang="es-ES" sz="4000" b="1" u="sng" dirty="0">
                <a:solidFill>
                  <a:schemeClr val="bg1"/>
                </a:solidFill>
              </a:rPr>
              <a:t>G</a:t>
            </a:r>
            <a:r>
              <a:rPr lang="es-ES" sz="4000" b="1" dirty="0">
                <a:solidFill>
                  <a:schemeClr val="bg1"/>
                </a:solidFill>
              </a:rPr>
              <a:t> / </a:t>
            </a:r>
            <a:r>
              <a:rPr lang="es-ES" sz="4000" b="1" u="sng" dirty="0">
                <a:solidFill>
                  <a:schemeClr val="bg1"/>
                </a:solidFill>
              </a:rPr>
              <a:t>R</a:t>
            </a:r>
            <a:r>
              <a:rPr lang="es-ES" sz="4000" b="1" dirty="0">
                <a:solidFill>
                  <a:schemeClr val="bg1"/>
                </a:solidFill>
              </a:rPr>
              <a:t> </a:t>
            </a:r>
            <a:r>
              <a:rPr lang="es-ES" sz="4000" b="1" u="sng" dirty="0">
                <a:solidFill>
                  <a:schemeClr val="bg1"/>
                </a:solidFill>
              </a:rPr>
              <a:t>U</a:t>
            </a:r>
            <a:r>
              <a:rPr lang="es-ES" sz="4000" b="1" dirty="0">
                <a:solidFill>
                  <a:schemeClr val="bg1"/>
                </a:solidFill>
              </a:rPr>
              <a:t> </a:t>
            </a:r>
            <a:r>
              <a:rPr lang="es-ES" sz="4000" b="1" u="sng" dirty="0">
                <a:solidFill>
                  <a:schemeClr val="bg1"/>
                </a:solidFill>
              </a:rPr>
              <a:t>S</a:t>
            </a:r>
            <a:r>
              <a:rPr lang="es-ES" sz="4000" b="1" dirty="0">
                <a:solidFill>
                  <a:schemeClr val="bg1"/>
                </a:solidFill>
              </a:rPr>
              <a:t> </a:t>
            </a:r>
            <a:r>
              <a:rPr lang="es-ES" sz="4000" b="1" u="sng" dirty="0" err="1">
                <a:solidFill>
                  <a:schemeClr val="bg1"/>
                </a:solidFill>
              </a:rPr>
              <a:t>S</a:t>
            </a:r>
            <a:r>
              <a:rPr lang="es-ES" sz="4000" b="1" dirty="0">
                <a:solidFill>
                  <a:schemeClr val="bg1"/>
                </a:solidFill>
              </a:rPr>
              <a:t> </a:t>
            </a:r>
            <a:r>
              <a:rPr lang="es-ES" sz="4000" b="1" u="sng" dirty="0">
                <a:solidFill>
                  <a:schemeClr val="bg1"/>
                </a:solidFill>
              </a:rPr>
              <a:t>I</a:t>
            </a:r>
            <a:r>
              <a:rPr lang="es-ES" sz="4000" b="1" dirty="0">
                <a:solidFill>
                  <a:schemeClr val="bg1"/>
                </a:solidFill>
              </a:rPr>
              <a:t> </a:t>
            </a:r>
            <a:r>
              <a:rPr lang="es-ES" sz="4000" b="1" u="sng" dirty="0">
                <a:solidFill>
                  <a:schemeClr val="bg1"/>
                </a:solidFill>
              </a:rPr>
              <a:t>A</a:t>
            </a:r>
          </a:p>
          <a:p>
            <a:pPr marL="0" indent="0">
              <a:buNone/>
            </a:pPr>
            <a:endParaRPr lang="es-ES" sz="4000" b="1" dirty="0" smtClean="0">
              <a:solidFill>
                <a:schemeClr val="bg1"/>
              </a:solidFill>
            </a:endParaRPr>
          </a:p>
          <a:p>
            <a:pPr marL="0" indent="0">
              <a:buNone/>
            </a:pPr>
            <a:r>
              <a:rPr lang="es-ES" sz="4000" dirty="0" err="1">
                <a:solidFill>
                  <a:srgbClr val="0000FF"/>
                </a:solidFill>
              </a:rPr>
              <a:t>Team</a:t>
            </a:r>
            <a:r>
              <a:rPr lang="es-ES" sz="4000" dirty="0">
                <a:solidFill>
                  <a:srgbClr val="0000FF"/>
                </a:solidFill>
              </a:rPr>
              <a:t> </a:t>
            </a:r>
            <a:r>
              <a:rPr lang="es-ES" sz="4000" dirty="0" smtClean="0">
                <a:solidFill>
                  <a:srgbClr val="0000FF"/>
                </a:solidFill>
              </a:rPr>
              <a:t>B: </a:t>
            </a:r>
            <a:r>
              <a:rPr lang="es-ES" sz="4000" dirty="0" err="1" smtClean="0">
                <a:solidFill>
                  <a:srgbClr val="0000FF"/>
                </a:solidFill>
              </a:rPr>
              <a:t>We</a:t>
            </a:r>
            <a:r>
              <a:rPr lang="es-ES" sz="4000" dirty="0" smtClean="0">
                <a:solidFill>
                  <a:srgbClr val="0000FF"/>
                </a:solidFill>
              </a:rPr>
              <a:t> </a:t>
            </a:r>
            <a:r>
              <a:rPr lang="es-ES" sz="4000" dirty="0" err="1" smtClean="0">
                <a:solidFill>
                  <a:srgbClr val="0000FF"/>
                </a:solidFill>
              </a:rPr>
              <a:t>think</a:t>
            </a:r>
            <a:r>
              <a:rPr lang="es-ES" sz="4000" dirty="0" smtClean="0">
                <a:solidFill>
                  <a:srgbClr val="0000FF"/>
                </a:solidFill>
              </a:rPr>
              <a:t> </a:t>
            </a:r>
            <a:r>
              <a:rPr lang="es-ES" sz="4000" dirty="0" err="1" smtClean="0">
                <a:solidFill>
                  <a:srgbClr val="0000FF"/>
                </a:solidFill>
              </a:rPr>
              <a:t>the</a:t>
            </a:r>
            <a:r>
              <a:rPr lang="es-ES" sz="4000" dirty="0" smtClean="0">
                <a:solidFill>
                  <a:srgbClr val="0000FF"/>
                </a:solidFill>
              </a:rPr>
              <a:t> </a:t>
            </a:r>
            <a:r>
              <a:rPr lang="es-ES" sz="4000" dirty="0" err="1" smtClean="0">
                <a:solidFill>
                  <a:srgbClr val="0000FF"/>
                </a:solidFill>
              </a:rPr>
              <a:t>second</a:t>
            </a:r>
            <a:r>
              <a:rPr lang="es-ES" sz="4000" dirty="0" smtClean="0">
                <a:solidFill>
                  <a:srgbClr val="0000FF"/>
                </a:solidFill>
              </a:rPr>
              <a:t> </a:t>
            </a:r>
            <a:r>
              <a:rPr lang="es-ES" sz="4000" dirty="0" err="1" smtClean="0">
                <a:solidFill>
                  <a:srgbClr val="0000FF"/>
                </a:solidFill>
              </a:rPr>
              <a:t>word</a:t>
            </a:r>
            <a:r>
              <a:rPr lang="es-ES" sz="4000" dirty="0" smtClean="0">
                <a:solidFill>
                  <a:srgbClr val="0000FF"/>
                </a:solidFill>
              </a:rPr>
              <a:t> </a:t>
            </a:r>
            <a:r>
              <a:rPr lang="es-ES" sz="4000" dirty="0" err="1" smtClean="0">
                <a:solidFill>
                  <a:srgbClr val="0000FF"/>
                </a:solidFill>
              </a:rPr>
              <a:t>is</a:t>
            </a:r>
            <a:r>
              <a:rPr lang="es-ES" sz="4000" dirty="0" smtClean="0">
                <a:solidFill>
                  <a:srgbClr val="0000FF"/>
                </a:solidFill>
              </a:rPr>
              <a:t> ‘</a:t>
            </a:r>
            <a:r>
              <a:rPr lang="es-ES" sz="4000" dirty="0" err="1" smtClean="0">
                <a:solidFill>
                  <a:srgbClr val="0000FF"/>
                </a:solidFill>
              </a:rPr>
              <a:t>love</a:t>
            </a:r>
            <a:r>
              <a:rPr lang="es-ES" sz="4000" dirty="0" smtClean="0">
                <a:solidFill>
                  <a:srgbClr val="0000FF"/>
                </a:solidFill>
              </a:rPr>
              <a:t>’.</a:t>
            </a:r>
            <a:endParaRPr lang="es-ES" sz="4000" dirty="0">
              <a:solidFill>
                <a:srgbClr val="0000FF"/>
              </a:solidFill>
            </a:endParaRPr>
          </a:p>
          <a:p>
            <a:pPr marL="0" indent="0">
              <a:buNone/>
            </a:pPr>
            <a:endParaRPr lang="es-ES" sz="4000" dirty="0">
              <a:solidFill>
                <a:srgbClr val="00B050"/>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347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endParaRPr lang="es-ES" dirty="0" smtClean="0"/>
          </a:p>
          <a:p>
            <a:pPr marL="0" indent="0">
              <a:buNone/>
            </a:pPr>
            <a:r>
              <a:rPr lang="es-ES" sz="4000" b="1" u="sng" dirty="0">
                <a:solidFill>
                  <a:schemeClr val="bg1"/>
                </a:solidFill>
              </a:rPr>
              <a:t>I</a:t>
            </a:r>
            <a:r>
              <a:rPr lang="es-ES" sz="4000" b="1" dirty="0">
                <a:solidFill>
                  <a:schemeClr val="bg1"/>
                </a:solidFill>
              </a:rPr>
              <a:t> / </a:t>
            </a:r>
            <a:r>
              <a:rPr lang="es-ES" sz="4000" b="1" u="sng" dirty="0" smtClean="0">
                <a:solidFill>
                  <a:schemeClr val="bg1"/>
                </a:solidFill>
              </a:rPr>
              <a:t>L</a:t>
            </a:r>
            <a:r>
              <a:rPr lang="es-ES" sz="4000" b="1" dirty="0" smtClean="0">
                <a:solidFill>
                  <a:schemeClr val="bg1"/>
                </a:solidFill>
              </a:rPr>
              <a:t> </a:t>
            </a:r>
            <a:r>
              <a:rPr lang="es-ES" sz="4000" b="1" u="sng" dirty="0" smtClean="0">
                <a:solidFill>
                  <a:schemeClr val="bg1"/>
                </a:solidFill>
              </a:rPr>
              <a:t>O</a:t>
            </a:r>
            <a:r>
              <a:rPr lang="es-ES" sz="4000" b="1" dirty="0" smtClean="0">
                <a:solidFill>
                  <a:schemeClr val="bg1"/>
                </a:solidFill>
              </a:rPr>
              <a:t> </a:t>
            </a:r>
            <a:r>
              <a:rPr lang="es-ES" sz="4000" b="1" u="sng" dirty="0" smtClean="0">
                <a:solidFill>
                  <a:schemeClr val="bg1"/>
                </a:solidFill>
              </a:rPr>
              <a:t>V</a:t>
            </a:r>
            <a:r>
              <a:rPr lang="es-ES" sz="4000" b="1" dirty="0" smtClean="0">
                <a:solidFill>
                  <a:schemeClr val="bg1"/>
                </a:solidFill>
              </a:rPr>
              <a:t> </a:t>
            </a:r>
            <a:r>
              <a:rPr lang="es-ES" sz="4000" b="1" u="sng" dirty="0" smtClean="0">
                <a:solidFill>
                  <a:schemeClr val="bg1"/>
                </a:solidFill>
              </a:rPr>
              <a:t>E</a:t>
            </a:r>
            <a:r>
              <a:rPr lang="es-ES" sz="4000" b="1" dirty="0" smtClean="0">
                <a:solidFill>
                  <a:schemeClr val="bg1"/>
                </a:solidFill>
              </a:rPr>
              <a:t> </a:t>
            </a:r>
            <a:r>
              <a:rPr lang="es-ES" sz="4000" b="1" dirty="0">
                <a:solidFill>
                  <a:schemeClr val="bg1"/>
                </a:solidFill>
              </a:rPr>
              <a:t>/ </a:t>
            </a:r>
            <a:r>
              <a:rPr lang="es-ES" sz="4000" b="1" u="sng" dirty="0">
                <a:solidFill>
                  <a:schemeClr val="bg1"/>
                </a:solidFill>
              </a:rPr>
              <a:t>V</a:t>
            </a:r>
            <a:r>
              <a:rPr lang="es-ES" sz="4000" b="1" dirty="0">
                <a:solidFill>
                  <a:schemeClr val="bg1"/>
                </a:solidFill>
              </a:rPr>
              <a:t> </a:t>
            </a:r>
            <a:r>
              <a:rPr lang="es-ES" sz="4000" b="1" u="sng" dirty="0">
                <a:solidFill>
                  <a:schemeClr val="bg1"/>
                </a:solidFill>
              </a:rPr>
              <a:t>I</a:t>
            </a:r>
            <a:r>
              <a:rPr lang="es-ES" sz="4000" b="1" dirty="0">
                <a:solidFill>
                  <a:schemeClr val="bg1"/>
                </a:solidFill>
              </a:rPr>
              <a:t> </a:t>
            </a:r>
            <a:r>
              <a:rPr lang="es-ES" sz="4000" b="1" u="sng" dirty="0">
                <a:solidFill>
                  <a:schemeClr val="bg1"/>
                </a:solidFill>
              </a:rPr>
              <a:t>S</a:t>
            </a:r>
            <a:r>
              <a:rPr lang="es-ES" sz="4000" b="1" dirty="0">
                <a:solidFill>
                  <a:schemeClr val="bg1"/>
                </a:solidFill>
              </a:rPr>
              <a:t> </a:t>
            </a:r>
            <a:r>
              <a:rPr lang="es-ES" sz="4000" b="1" u="sng" dirty="0">
                <a:solidFill>
                  <a:schemeClr val="bg1"/>
                </a:solidFill>
              </a:rPr>
              <a:t>I</a:t>
            </a:r>
            <a:r>
              <a:rPr lang="es-ES" sz="4000" b="1" dirty="0">
                <a:solidFill>
                  <a:schemeClr val="bg1"/>
                </a:solidFill>
              </a:rPr>
              <a:t> </a:t>
            </a:r>
            <a:r>
              <a:rPr lang="es-ES" sz="4000" b="1" u="sng" dirty="0">
                <a:solidFill>
                  <a:schemeClr val="bg1"/>
                </a:solidFill>
              </a:rPr>
              <a:t>T</a:t>
            </a:r>
            <a:r>
              <a:rPr lang="es-ES" sz="4000" b="1" dirty="0">
                <a:solidFill>
                  <a:schemeClr val="bg1"/>
                </a:solidFill>
              </a:rPr>
              <a:t> </a:t>
            </a:r>
            <a:r>
              <a:rPr lang="es-ES" sz="4000" b="1" u="sng" dirty="0">
                <a:solidFill>
                  <a:schemeClr val="bg1"/>
                </a:solidFill>
              </a:rPr>
              <a:t>I</a:t>
            </a:r>
            <a:r>
              <a:rPr lang="es-ES" sz="4000" b="1" dirty="0">
                <a:solidFill>
                  <a:schemeClr val="bg1"/>
                </a:solidFill>
              </a:rPr>
              <a:t> </a:t>
            </a:r>
            <a:r>
              <a:rPr lang="es-ES" sz="4000" b="1" u="sng" dirty="0">
                <a:solidFill>
                  <a:schemeClr val="bg1"/>
                </a:solidFill>
              </a:rPr>
              <a:t>N</a:t>
            </a:r>
            <a:r>
              <a:rPr lang="es-ES" sz="4000" b="1" dirty="0">
                <a:solidFill>
                  <a:schemeClr val="bg1"/>
                </a:solidFill>
              </a:rPr>
              <a:t> </a:t>
            </a:r>
            <a:r>
              <a:rPr lang="es-ES" sz="4000" b="1" u="sng" dirty="0">
                <a:solidFill>
                  <a:schemeClr val="bg1"/>
                </a:solidFill>
              </a:rPr>
              <a:t>G</a:t>
            </a:r>
            <a:r>
              <a:rPr lang="es-ES" sz="4000" b="1" dirty="0">
                <a:solidFill>
                  <a:schemeClr val="bg1"/>
                </a:solidFill>
              </a:rPr>
              <a:t> / </a:t>
            </a:r>
            <a:r>
              <a:rPr lang="es-ES" sz="4000" b="1" u="sng" dirty="0">
                <a:solidFill>
                  <a:schemeClr val="bg1"/>
                </a:solidFill>
              </a:rPr>
              <a:t>R</a:t>
            </a:r>
            <a:r>
              <a:rPr lang="es-ES" sz="4000" b="1" dirty="0">
                <a:solidFill>
                  <a:schemeClr val="bg1"/>
                </a:solidFill>
              </a:rPr>
              <a:t> </a:t>
            </a:r>
            <a:r>
              <a:rPr lang="es-ES" sz="4000" b="1" u="sng" dirty="0">
                <a:solidFill>
                  <a:schemeClr val="bg1"/>
                </a:solidFill>
              </a:rPr>
              <a:t>U</a:t>
            </a:r>
            <a:r>
              <a:rPr lang="es-ES" sz="4000" b="1" dirty="0">
                <a:solidFill>
                  <a:schemeClr val="bg1"/>
                </a:solidFill>
              </a:rPr>
              <a:t> </a:t>
            </a:r>
            <a:r>
              <a:rPr lang="es-ES" sz="4000" b="1" u="sng" dirty="0">
                <a:solidFill>
                  <a:schemeClr val="bg1"/>
                </a:solidFill>
              </a:rPr>
              <a:t>S</a:t>
            </a:r>
            <a:r>
              <a:rPr lang="es-ES" sz="4000" b="1" dirty="0">
                <a:solidFill>
                  <a:schemeClr val="bg1"/>
                </a:solidFill>
              </a:rPr>
              <a:t> </a:t>
            </a:r>
            <a:r>
              <a:rPr lang="es-ES" sz="4000" b="1" u="sng" dirty="0" err="1">
                <a:solidFill>
                  <a:schemeClr val="bg1"/>
                </a:solidFill>
              </a:rPr>
              <a:t>S</a:t>
            </a:r>
            <a:r>
              <a:rPr lang="es-ES" sz="4000" b="1" dirty="0">
                <a:solidFill>
                  <a:schemeClr val="bg1"/>
                </a:solidFill>
              </a:rPr>
              <a:t> </a:t>
            </a:r>
            <a:r>
              <a:rPr lang="es-ES" sz="4000" b="1" u="sng" dirty="0">
                <a:solidFill>
                  <a:schemeClr val="bg1"/>
                </a:solidFill>
              </a:rPr>
              <a:t>I</a:t>
            </a:r>
            <a:r>
              <a:rPr lang="es-ES" sz="4000" b="1" dirty="0">
                <a:solidFill>
                  <a:schemeClr val="bg1"/>
                </a:solidFill>
              </a:rPr>
              <a:t> </a:t>
            </a:r>
            <a:r>
              <a:rPr lang="es-ES" sz="4000" b="1" u="sng" dirty="0">
                <a:solidFill>
                  <a:schemeClr val="bg1"/>
                </a:solidFill>
              </a:rPr>
              <a:t>A</a:t>
            </a:r>
          </a:p>
          <a:p>
            <a:pPr marL="0" indent="0">
              <a:buNone/>
            </a:pPr>
            <a:endParaRPr lang="es-ES" sz="4000" b="1" dirty="0" smtClean="0">
              <a:solidFill>
                <a:schemeClr val="bg1"/>
              </a:solidFill>
            </a:endParaRPr>
          </a:p>
          <a:p>
            <a:pPr marL="0" indent="0">
              <a:buNone/>
            </a:pPr>
            <a:r>
              <a:rPr lang="es-ES" sz="4000" dirty="0" err="1">
                <a:solidFill>
                  <a:srgbClr val="0000FF"/>
                </a:solidFill>
              </a:rPr>
              <a:t>Team</a:t>
            </a:r>
            <a:r>
              <a:rPr lang="es-ES" sz="4000" dirty="0">
                <a:solidFill>
                  <a:srgbClr val="0000FF"/>
                </a:solidFill>
              </a:rPr>
              <a:t> </a:t>
            </a:r>
            <a:r>
              <a:rPr lang="es-ES" sz="4000" dirty="0" smtClean="0">
                <a:solidFill>
                  <a:srgbClr val="0000FF"/>
                </a:solidFill>
              </a:rPr>
              <a:t>B: </a:t>
            </a:r>
            <a:r>
              <a:rPr lang="es-ES" sz="4000" dirty="0" err="1" smtClean="0">
                <a:solidFill>
                  <a:srgbClr val="0000FF"/>
                </a:solidFill>
              </a:rPr>
              <a:t>We</a:t>
            </a:r>
            <a:r>
              <a:rPr lang="es-ES" sz="4000" dirty="0" smtClean="0">
                <a:solidFill>
                  <a:srgbClr val="0000FF"/>
                </a:solidFill>
              </a:rPr>
              <a:t> </a:t>
            </a:r>
            <a:r>
              <a:rPr lang="es-ES" sz="4000" dirty="0" err="1" smtClean="0">
                <a:solidFill>
                  <a:srgbClr val="0000FF"/>
                </a:solidFill>
              </a:rPr>
              <a:t>think</a:t>
            </a:r>
            <a:r>
              <a:rPr lang="es-ES" sz="4000" dirty="0" smtClean="0">
                <a:solidFill>
                  <a:srgbClr val="0000FF"/>
                </a:solidFill>
              </a:rPr>
              <a:t> </a:t>
            </a:r>
            <a:r>
              <a:rPr lang="es-ES" sz="4000" dirty="0" err="1" smtClean="0">
                <a:solidFill>
                  <a:srgbClr val="0000FF"/>
                </a:solidFill>
              </a:rPr>
              <a:t>the</a:t>
            </a:r>
            <a:r>
              <a:rPr lang="es-ES" sz="4000" dirty="0" smtClean="0">
                <a:solidFill>
                  <a:srgbClr val="0000FF"/>
                </a:solidFill>
              </a:rPr>
              <a:t> </a:t>
            </a:r>
            <a:r>
              <a:rPr lang="es-ES" sz="4000" dirty="0" err="1" smtClean="0">
                <a:solidFill>
                  <a:srgbClr val="0000FF"/>
                </a:solidFill>
              </a:rPr>
              <a:t>second</a:t>
            </a:r>
            <a:r>
              <a:rPr lang="es-ES" sz="4000" dirty="0" smtClean="0">
                <a:solidFill>
                  <a:srgbClr val="0000FF"/>
                </a:solidFill>
              </a:rPr>
              <a:t> </a:t>
            </a:r>
            <a:r>
              <a:rPr lang="es-ES" sz="4000" dirty="0" err="1" smtClean="0">
                <a:solidFill>
                  <a:srgbClr val="0000FF"/>
                </a:solidFill>
              </a:rPr>
              <a:t>word</a:t>
            </a:r>
            <a:r>
              <a:rPr lang="es-ES" sz="4000" dirty="0" smtClean="0">
                <a:solidFill>
                  <a:srgbClr val="0000FF"/>
                </a:solidFill>
              </a:rPr>
              <a:t> </a:t>
            </a:r>
            <a:r>
              <a:rPr lang="es-ES" sz="4000" dirty="0" err="1" smtClean="0">
                <a:solidFill>
                  <a:srgbClr val="0000FF"/>
                </a:solidFill>
              </a:rPr>
              <a:t>is</a:t>
            </a:r>
            <a:r>
              <a:rPr lang="es-ES" sz="4000" dirty="0" smtClean="0">
                <a:solidFill>
                  <a:srgbClr val="0000FF"/>
                </a:solidFill>
              </a:rPr>
              <a:t> ‘</a:t>
            </a:r>
            <a:r>
              <a:rPr lang="es-ES" sz="4000" dirty="0" err="1" smtClean="0">
                <a:solidFill>
                  <a:srgbClr val="0000FF"/>
                </a:solidFill>
              </a:rPr>
              <a:t>love</a:t>
            </a:r>
            <a:r>
              <a:rPr lang="es-ES" sz="4000" dirty="0" smtClean="0">
                <a:solidFill>
                  <a:srgbClr val="0000FF"/>
                </a:solidFill>
              </a:rPr>
              <a:t>’.</a:t>
            </a:r>
            <a:endParaRPr lang="es-ES" sz="4000" dirty="0">
              <a:solidFill>
                <a:srgbClr val="0000FF"/>
              </a:solidFill>
            </a:endParaRPr>
          </a:p>
          <a:p>
            <a:pPr marL="0" indent="0">
              <a:buNone/>
            </a:pPr>
            <a:r>
              <a:rPr lang="es-ES" sz="4000" dirty="0" err="1">
                <a:solidFill>
                  <a:srgbClr val="00B050"/>
                </a:solidFill>
              </a:rPr>
              <a:t>Teacher</a:t>
            </a:r>
            <a:r>
              <a:rPr lang="es-ES" sz="4000" dirty="0">
                <a:solidFill>
                  <a:srgbClr val="00B050"/>
                </a:solidFill>
              </a:rPr>
              <a:t>: </a:t>
            </a:r>
            <a:r>
              <a:rPr lang="es-ES" sz="4000" dirty="0" err="1">
                <a:solidFill>
                  <a:srgbClr val="00B050"/>
                </a:solidFill>
              </a:rPr>
              <a:t>Correct</a:t>
            </a:r>
            <a:r>
              <a:rPr lang="es-ES" sz="4000" dirty="0">
                <a:solidFill>
                  <a:srgbClr val="00B050"/>
                </a:solidFill>
              </a:rPr>
              <a:t>. </a:t>
            </a:r>
            <a:r>
              <a:rPr lang="es-ES" sz="4000" dirty="0" err="1" smtClean="0">
                <a:solidFill>
                  <a:srgbClr val="00B050"/>
                </a:solidFill>
              </a:rPr>
              <a:t>Fifteen</a:t>
            </a:r>
            <a:r>
              <a:rPr lang="es-ES" sz="4000" dirty="0" smtClean="0">
                <a:solidFill>
                  <a:srgbClr val="00B050"/>
                </a:solidFill>
              </a:rPr>
              <a:t> </a:t>
            </a:r>
            <a:r>
              <a:rPr lang="es-ES" sz="4000" dirty="0" err="1" smtClean="0">
                <a:solidFill>
                  <a:srgbClr val="00B050"/>
                </a:solidFill>
              </a:rPr>
              <a:t>points</a:t>
            </a:r>
            <a:r>
              <a:rPr lang="es-ES" sz="4000" dirty="0" smtClean="0">
                <a:solidFill>
                  <a:srgbClr val="00B050"/>
                </a:solidFill>
              </a:rPr>
              <a:t>. </a:t>
            </a:r>
          </a:p>
          <a:p>
            <a:pPr marL="0" indent="0">
              <a:buNone/>
            </a:pPr>
            <a:r>
              <a:rPr lang="es-ES" sz="4000" dirty="0" err="1" smtClean="0">
                <a:solidFill>
                  <a:srgbClr val="00B050"/>
                </a:solidFill>
              </a:rPr>
              <a:t>But</a:t>
            </a:r>
            <a:r>
              <a:rPr lang="es-ES" sz="4000" dirty="0" smtClean="0">
                <a:solidFill>
                  <a:srgbClr val="00B050"/>
                </a:solidFill>
              </a:rPr>
              <a:t> </a:t>
            </a:r>
            <a:r>
              <a:rPr lang="es-ES" sz="4000" dirty="0" err="1" smtClean="0">
                <a:solidFill>
                  <a:srgbClr val="00B050"/>
                </a:solidFill>
              </a:rPr>
              <a:t>Team</a:t>
            </a:r>
            <a:r>
              <a:rPr lang="es-ES" sz="4000" dirty="0" smtClean="0">
                <a:solidFill>
                  <a:srgbClr val="00B050"/>
                </a:solidFill>
              </a:rPr>
              <a:t> A </a:t>
            </a:r>
            <a:r>
              <a:rPr lang="es-ES" sz="4000" dirty="0" err="1" smtClean="0">
                <a:solidFill>
                  <a:srgbClr val="00B050"/>
                </a:solidFill>
              </a:rPr>
              <a:t>wins</a:t>
            </a:r>
            <a:r>
              <a:rPr lang="es-ES" sz="4000" dirty="0" smtClean="0">
                <a:solidFill>
                  <a:srgbClr val="00B050"/>
                </a:solidFill>
              </a:rPr>
              <a:t> 17-15.</a:t>
            </a:r>
            <a:endParaRPr lang="es-ES" sz="4000" dirty="0">
              <a:solidFill>
                <a:srgbClr val="00B050"/>
              </a:solidFill>
            </a:endParaRPr>
          </a:p>
          <a:p>
            <a:pPr marL="0" indent="0">
              <a:buNone/>
            </a:pPr>
            <a:endParaRPr lang="es-ES" sz="4000" dirty="0">
              <a:solidFill>
                <a:srgbClr val="00B050"/>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28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endParaRPr lang="es-ES" smtClean="0"/>
          </a:p>
        </p:txBody>
      </p:sp>
      <p:sp>
        <p:nvSpPr>
          <p:cNvPr id="60419" name="Content Placeholder 2"/>
          <p:cNvSpPr>
            <a:spLocks noGrp="1"/>
          </p:cNvSpPr>
          <p:nvPr>
            <p:ph idx="1"/>
          </p:nvPr>
        </p:nvSpPr>
        <p:spPr/>
        <p:txBody>
          <a:bodyPr/>
          <a:lstStyle/>
          <a:p>
            <a:endParaRPr lang="es-ES" smtClean="0"/>
          </a:p>
        </p:txBody>
      </p:sp>
      <p:pic>
        <p:nvPicPr>
          <p:cNvPr id="60420" name="Picture 2" descr="C:\Users\Dave\AppData\Local\Microsoft\Windows\Temporary Internet Files\Content.Outlook\2NRTPX2Z\B2+ page 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888" y="0"/>
            <a:ext cx="484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descr="Gateway-tex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644539"/>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fontScale="90000"/>
          </a:bodyPr>
          <a:lstStyle/>
          <a:p>
            <a:pPr algn="l"/>
            <a:r>
              <a:rPr lang="es-ES" dirty="0" err="1" smtClean="0"/>
              <a:t>Teens</a:t>
            </a:r>
            <a:r>
              <a:rPr lang="es-ES" dirty="0" smtClean="0"/>
              <a:t>: </a:t>
            </a:r>
            <a:r>
              <a:rPr lang="es-ES" dirty="0" err="1" smtClean="0"/>
              <a:t>the</a:t>
            </a:r>
            <a:r>
              <a:rPr lang="es-ES" dirty="0" smtClean="0"/>
              <a:t> </a:t>
            </a:r>
            <a:r>
              <a:rPr lang="es-ES" dirty="0" err="1" smtClean="0"/>
              <a:t>good</a:t>
            </a:r>
            <a:r>
              <a:rPr lang="es-ES" dirty="0" smtClean="0"/>
              <a:t>, </a:t>
            </a:r>
            <a:r>
              <a:rPr lang="es-ES" dirty="0" err="1" smtClean="0"/>
              <a:t>the</a:t>
            </a:r>
            <a:r>
              <a:rPr lang="es-ES" dirty="0" smtClean="0"/>
              <a:t> </a:t>
            </a:r>
            <a:r>
              <a:rPr lang="es-ES" dirty="0" err="1" smtClean="0"/>
              <a:t>bad</a:t>
            </a:r>
            <a:r>
              <a:rPr lang="es-ES" dirty="0" smtClean="0"/>
              <a:t>, and </a:t>
            </a:r>
            <a:r>
              <a:rPr lang="es-ES" dirty="0" err="1" smtClean="0"/>
              <a:t>the</a:t>
            </a:r>
            <a:r>
              <a:rPr lang="es-ES" dirty="0" smtClean="0"/>
              <a:t> </a:t>
            </a:r>
            <a:r>
              <a:rPr lang="es-ES" dirty="0" err="1" smtClean="0"/>
              <a:t>just</a:t>
            </a:r>
            <a:r>
              <a:rPr lang="es-ES" dirty="0" smtClean="0"/>
              <a:t> </a:t>
            </a:r>
            <a:r>
              <a:rPr lang="es-ES" dirty="0" err="1" smtClean="0"/>
              <a:t>plain</a:t>
            </a:r>
            <a:r>
              <a:rPr lang="es-ES" dirty="0" smtClean="0"/>
              <a:t> </a:t>
            </a:r>
            <a:r>
              <a:rPr lang="es-ES" dirty="0" err="1" smtClean="0"/>
              <a:t>difficult</a:t>
            </a:r>
            <a:r>
              <a:rPr lang="es-ES" dirty="0" smtClean="0"/>
              <a:t>…</a:t>
            </a:r>
          </a:p>
        </p:txBody>
      </p:sp>
      <p:sp>
        <p:nvSpPr>
          <p:cNvPr id="6" name="TextBox 5"/>
          <p:cNvSpPr txBox="1"/>
          <p:nvPr/>
        </p:nvSpPr>
        <p:spPr>
          <a:xfrm>
            <a:off x="395536" y="3855436"/>
            <a:ext cx="3312368" cy="923330"/>
          </a:xfrm>
          <a:prstGeom prst="rect">
            <a:avLst/>
          </a:prstGeom>
          <a:noFill/>
        </p:spPr>
        <p:txBody>
          <a:bodyPr wrap="square" rtlCol="0">
            <a:spAutoFit/>
          </a:bodyPr>
          <a:lstStyle/>
          <a:p>
            <a:pPr algn="ctr"/>
            <a:r>
              <a:rPr lang="en-GB" sz="5400" b="1" dirty="0" smtClean="0">
                <a:solidFill>
                  <a:srgbClr val="00B0F0"/>
                </a:solidFill>
                <a:latin typeface="Batang" pitchFamily="18" charset="-127"/>
                <a:ea typeface="Batang" pitchFamily="18" charset="-127"/>
              </a:rPr>
              <a:t>fun</a:t>
            </a:r>
            <a:endParaRPr lang="en-GB" sz="5400" b="1" dirty="0">
              <a:solidFill>
                <a:srgbClr val="00B0F0"/>
              </a:solidFill>
              <a:latin typeface="Batang" pitchFamily="18" charset="-127"/>
              <a:ea typeface="Batang" pitchFamily="18" charset="-127"/>
            </a:endParaRPr>
          </a:p>
        </p:txBody>
      </p:sp>
      <p:sp>
        <p:nvSpPr>
          <p:cNvPr id="7" name="TextBox 6"/>
          <p:cNvSpPr txBox="1"/>
          <p:nvPr/>
        </p:nvSpPr>
        <p:spPr>
          <a:xfrm>
            <a:off x="3707904" y="4437112"/>
            <a:ext cx="3312368" cy="707886"/>
          </a:xfrm>
          <a:prstGeom prst="rect">
            <a:avLst/>
          </a:prstGeom>
          <a:noFill/>
        </p:spPr>
        <p:txBody>
          <a:bodyPr wrap="square" rtlCol="0">
            <a:spAutoFit/>
          </a:bodyPr>
          <a:lstStyle/>
          <a:p>
            <a:pPr algn="ctr"/>
            <a:r>
              <a:rPr lang="en-GB" sz="4000" dirty="0" smtClean="0">
                <a:solidFill>
                  <a:srgbClr val="C00000"/>
                </a:solidFill>
              </a:rPr>
              <a:t>stimulating</a:t>
            </a:r>
            <a:endParaRPr lang="en-GB" sz="4000" dirty="0">
              <a:solidFill>
                <a:srgbClr val="C00000"/>
              </a:solidFill>
            </a:endParaRPr>
          </a:p>
        </p:txBody>
      </p:sp>
      <p:sp>
        <p:nvSpPr>
          <p:cNvPr id="8" name="TextBox 7"/>
          <p:cNvSpPr txBox="1"/>
          <p:nvPr/>
        </p:nvSpPr>
        <p:spPr>
          <a:xfrm>
            <a:off x="5508104" y="2204864"/>
            <a:ext cx="3312368" cy="769441"/>
          </a:xfrm>
          <a:prstGeom prst="rect">
            <a:avLst/>
          </a:prstGeom>
          <a:noFill/>
        </p:spPr>
        <p:txBody>
          <a:bodyPr wrap="square" rtlCol="0">
            <a:spAutoFit/>
          </a:bodyPr>
          <a:lstStyle/>
          <a:p>
            <a:pPr algn="ctr"/>
            <a:r>
              <a:rPr lang="en-GB" sz="4400" dirty="0" smtClean="0">
                <a:solidFill>
                  <a:srgbClr val="92D050"/>
                </a:solidFill>
                <a:latin typeface="Aharoni" pitchFamily="2" charset="-79"/>
                <a:cs typeface="Aharoni" pitchFamily="2" charset="-79"/>
              </a:rPr>
              <a:t>interesting</a:t>
            </a:r>
            <a:endParaRPr lang="en-GB" sz="4400" dirty="0">
              <a:solidFill>
                <a:srgbClr val="92D050"/>
              </a:solidFill>
              <a:latin typeface="Aharoni" pitchFamily="2" charset="-79"/>
              <a:cs typeface="Aharoni" pitchFamily="2" charset="-79"/>
            </a:endParaRPr>
          </a:p>
        </p:txBody>
      </p:sp>
      <p:sp>
        <p:nvSpPr>
          <p:cNvPr id="9" name="TextBox 8"/>
          <p:cNvSpPr txBox="1"/>
          <p:nvPr/>
        </p:nvSpPr>
        <p:spPr>
          <a:xfrm>
            <a:off x="2411760" y="2932106"/>
            <a:ext cx="3312368" cy="923330"/>
          </a:xfrm>
          <a:prstGeom prst="rect">
            <a:avLst/>
          </a:prstGeom>
          <a:noFill/>
        </p:spPr>
        <p:txBody>
          <a:bodyPr wrap="square" rtlCol="0">
            <a:spAutoFit/>
          </a:bodyPr>
          <a:lstStyle/>
          <a:p>
            <a:pPr algn="ctr"/>
            <a:r>
              <a:rPr lang="en-GB" sz="5400" dirty="0" smtClean="0">
                <a:solidFill>
                  <a:srgbClr val="7030A0"/>
                </a:solidFill>
                <a:latin typeface="Cambria" pitchFamily="18" charset="0"/>
              </a:rPr>
              <a:t>rewarding</a:t>
            </a:r>
            <a:endParaRPr lang="en-GB" sz="5400" dirty="0">
              <a:solidFill>
                <a:srgbClr val="7030A0"/>
              </a:solidFill>
              <a:latin typeface="Cambria" pitchFamily="18" charset="0"/>
            </a:endParaRPr>
          </a:p>
        </p:txBody>
      </p:sp>
      <p:sp>
        <p:nvSpPr>
          <p:cNvPr id="10" name="TextBox 9"/>
          <p:cNvSpPr txBox="1"/>
          <p:nvPr/>
        </p:nvSpPr>
        <p:spPr>
          <a:xfrm>
            <a:off x="467544" y="5301208"/>
            <a:ext cx="3312368" cy="707886"/>
          </a:xfrm>
          <a:prstGeom prst="rect">
            <a:avLst/>
          </a:prstGeom>
          <a:noFill/>
        </p:spPr>
        <p:txBody>
          <a:bodyPr wrap="square" rtlCol="0">
            <a:spAutoFit/>
          </a:bodyPr>
          <a:lstStyle/>
          <a:p>
            <a:pPr algn="ctr"/>
            <a:r>
              <a:rPr lang="en-GB" sz="4000" b="1" dirty="0" smtClean="0">
                <a:solidFill>
                  <a:schemeClr val="accent6">
                    <a:lumMod val="50000"/>
                  </a:schemeClr>
                </a:solidFill>
                <a:latin typeface="MS Gothic" pitchFamily="49" charset="-128"/>
                <a:ea typeface="MS Gothic" pitchFamily="49" charset="-128"/>
              </a:rPr>
              <a:t>difficult</a:t>
            </a:r>
            <a:endParaRPr lang="en-GB" sz="4000" b="1" dirty="0">
              <a:solidFill>
                <a:schemeClr val="accent6">
                  <a:lumMod val="50000"/>
                </a:schemeClr>
              </a:solidFill>
              <a:latin typeface="MS Gothic" pitchFamily="49" charset="-128"/>
              <a:ea typeface="MS Gothic" pitchFamily="49" charset="-128"/>
            </a:endParaRPr>
          </a:p>
        </p:txBody>
      </p:sp>
      <p:sp>
        <p:nvSpPr>
          <p:cNvPr id="11" name="TextBox 10"/>
          <p:cNvSpPr txBox="1"/>
          <p:nvPr/>
        </p:nvSpPr>
        <p:spPr>
          <a:xfrm>
            <a:off x="2771800" y="1617267"/>
            <a:ext cx="3312368" cy="646331"/>
          </a:xfrm>
          <a:prstGeom prst="rect">
            <a:avLst/>
          </a:prstGeom>
          <a:noFill/>
        </p:spPr>
        <p:txBody>
          <a:bodyPr wrap="square" rtlCol="0">
            <a:spAutoFit/>
          </a:bodyPr>
          <a:lstStyle/>
          <a:p>
            <a:pPr algn="ctr"/>
            <a:r>
              <a:rPr lang="en-GB" sz="3600" dirty="0" smtClean="0">
                <a:solidFill>
                  <a:srgbClr val="00B050"/>
                </a:solidFill>
                <a:latin typeface="Jokerman" pitchFamily="82" charset="0"/>
              </a:rPr>
              <a:t>shocking</a:t>
            </a:r>
            <a:endParaRPr lang="en-GB" sz="3600" dirty="0">
              <a:solidFill>
                <a:srgbClr val="00B050"/>
              </a:solidFill>
              <a:latin typeface="Jokerman" pitchFamily="82" charset="0"/>
            </a:endParaRPr>
          </a:p>
        </p:txBody>
      </p:sp>
      <p:sp>
        <p:nvSpPr>
          <p:cNvPr id="12" name="TextBox 11"/>
          <p:cNvSpPr txBox="1"/>
          <p:nvPr/>
        </p:nvSpPr>
        <p:spPr>
          <a:xfrm>
            <a:off x="5831632" y="3429000"/>
            <a:ext cx="3312368" cy="923330"/>
          </a:xfrm>
          <a:prstGeom prst="rect">
            <a:avLst/>
          </a:prstGeom>
          <a:noFill/>
        </p:spPr>
        <p:txBody>
          <a:bodyPr wrap="square" rtlCol="0">
            <a:spAutoFit/>
          </a:bodyPr>
          <a:lstStyle/>
          <a:p>
            <a:pPr algn="ctr"/>
            <a:r>
              <a:rPr lang="en-GB" sz="5400" b="1" dirty="0" smtClean="0">
                <a:solidFill>
                  <a:schemeClr val="accent3">
                    <a:lumMod val="50000"/>
                  </a:schemeClr>
                </a:solidFill>
                <a:latin typeface="Gisha" pitchFamily="34" charset="-79"/>
                <a:cs typeface="Gisha" pitchFamily="34" charset="-79"/>
              </a:rPr>
              <a:t>stressful</a:t>
            </a:r>
            <a:endParaRPr lang="en-GB" sz="6000" b="1" dirty="0">
              <a:solidFill>
                <a:schemeClr val="accent3">
                  <a:lumMod val="50000"/>
                </a:schemeClr>
              </a:solidFill>
              <a:latin typeface="Gisha" pitchFamily="34" charset="-79"/>
              <a:cs typeface="Gisha" pitchFamily="34" charset="-79"/>
            </a:endParaRPr>
          </a:p>
        </p:txBody>
      </p:sp>
      <p:sp>
        <p:nvSpPr>
          <p:cNvPr id="13" name="TextBox 12"/>
          <p:cNvSpPr txBox="1"/>
          <p:nvPr/>
        </p:nvSpPr>
        <p:spPr>
          <a:xfrm>
            <a:off x="5292080" y="5301208"/>
            <a:ext cx="3312368" cy="707886"/>
          </a:xfrm>
          <a:prstGeom prst="rect">
            <a:avLst/>
          </a:prstGeom>
          <a:noFill/>
        </p:spPr>
        <p:txBody>
          <a:bodyPr wrap="square" rtlCol="0">
            <a:spAutoFit/>
          </a:bodyPr>
          <a:lstStyle/>
          <a:p>
            <a:pPr algn="ctr"/>
            <a:r>
              <a:rPr lang="en-GB" sz="4000" b="1" dirty="0" smtClean="0">
                <a:solidFill>
                  <a:srgbClr val="FFC000"/>
                </a:solidFill>
                <a:latin typeface="KaiTi" pitchFamily="49" charset="-122"/>
                <a:ea typeface="KaiTi" pitchFamily="49" charset="-122"/>
              </a:rPr>
              <a:t>exhausting</a:t>
            </a:r>
            <a:endParaRPr lang="en-GB" sz="4000" b="1" dirty="0">
              <a:solidFill>
                <a:srgbClr val="FFC000"/>
              </a:solidFill>
              <a:latin typeface="KaiTi" pitchFamily="49" charset="-122"/>
              <a:ea typeface="KaiTi" pitchFamily="49" charset="-122"/>
            </a:endParaRPr>
          </a:p>
        </p:txBody>
      </p:sp>
      <p:sp>
        <p:nvSpPr>
          <p:cNvPr id="15" name="TextBox 14"/>
          <p:cNvSpPr txBox="1"/>
          <p:nvPr/>
        </p:nvSpPr>
        <p:spPr>
          <a:xfrm>
            <a:off x="435837" y="2298111"/>
            <a:ext cx="3312368" cy="830997"/>
          </a:xfrm>
          <a:prstGeom prst="rect">
            <a:avLst/>
          </a:prstGeom>
          <a:noFill/>
        </p:spPr>
        <p:txBody>
          <a:bodyPr wrap="square" rtlCol="0">
            <a:spAutoFit/>
          </a:bodyPr>
          <a:lstStyle/>
          <a:p>
            <a:pPr algn="ctr"/>
            <a:r>
              <a:rPr lang="en-GB" sz="4800" dirty="0" smtClean="0">
                <a:solidFill>
                  <a:srgbClr val="FF0000"/>
                </a:solidFill>
                <a:latin typeface="Dotum" pitchFamily="34" charset="-127"/>
                <a:ea typeface="Dotum" pitchFamily="34" charset="-127"/>
              </a:rPr>
              <a:t>frustrating</a:t>
            </a:r>
            <a:endParaRPr lang="en-GB" sz="4800" dirty="0">
              <a:solidFill>
                <a:srgbClr val="FF0000"/>
              </a:solidFill>
              <a:latin typeface="Dotum" pitchFamily="34" charset="-127"/>
              <a:ea typeface="Dotum" pitchFamily="34" charset="-127"/>
            </a:endParaRPr>
          </a:p>
        </p:txBody>
      </p:sp>
      <p:sp>
        <p:nvSpPr>
          <p:cNvPr id="16" name="TextBox 15"/>
          <p:cNvSpPr txBox="1"/>
          <p:nvPr/>
        </p:nvSpPr>
        <p:spPr>
          <a:xfrm>
            <a:off x="2411760" y="6021288"/>
            <a:ext cx="3312368" cy="646331"/>
          </a:xfrm>
          <a:prstGeom prst="rect">
            <a:avLst/>
          </a:prstGeom>
          <a:noFill/>
        </p:spPr>
        <p:txBody>
          <a:bodyPr wrap="square" rtlCol="0">
            <a:spAutoFit/>
          </a:bodyPr>
          <a:lstStyle/>
          <a:p>
            <a:pPr algn="ctr"/>
            <a:r>
              <a:rPr lang="en-GB" sz="3600" dirty="0" smtClean="0">
                <a:solidFill>
                  <a:schemeClr val="accent2">
                    <a:lumMod val="75000"/>
                  </a:schemeClr>
                </a:solidFill>
                <a:latin typeface="Tahoma" pitchFamily="34" charset="0"/>
                <a:ea typeface="Tahoma" pitchFamily="34" charset="0"/>
                <a:cs typeface="Tahoma" pitchFamily="34" charset="0"/>
              </a:rPr>
              <a:t>challenging</a:t>
            </a:r>
            <a:endParaRPr lang="en-GB" sz="3600" dirty="0">
              <a:solidFill>
                <a:schemeClr val="accent2">
                  <a:lumMod val="7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5197010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 calcmode="lin" valueType="num">
                                      <p:cBhvr>
                                        <p:cTn id="23"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6">
                                            <p:txEl>
                                              <p:pRg st="0" end="0"/>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7899"/>
            <a:ext cx="8229600" cy="1143000"/>
          </a:xfrm>
        </p:spPr>
        <p:txBody>
          <a:bodyPr/>
          <a:lstStyle/>
          <a:p>
            <a:r>
              <a:rPr lang="en-US" dirty="0" smtClean="0">
                <a:solidFill>
                  <a:schemeClr val="bg1"/>
                </a:solidFill>
              </a:rPr>
              <a:t>Vocabulary bingo</a:t>
            </a:r>
            <a:endParaRPr lang="ru-RU" dirty="0">
              <a:solidFill>
                <a:schemeClr val="bg1"/>
              </a:solidFill>
            </a:endParaRPr>
          </a:p>
        </p:txBody>
      </p:sp>
      <p:pic>
        <p:nvPicPr>
          <p:cNvPr id="1026" name="Picture 2" descr="F:\gateway scans\wordlis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37" r="7709" b="5274"/>
          <a:stretch/>
        </p:blipFill>
        <p:spPr bwMode="auto">
          <a:xfrm>
            <a:off x="2555776" y="1080067"/>
            <a:ext cx="4013936" cy="5695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2330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7899"/>
            <a:ext cx="8229600" cy="1143000"/>
          </a:xfrm>
        </p:spPr>
        <p:txBody>
          <a:bodyPr/>
          <a:lstStyle/>
          <a:p>
            <a:r>
              <a:rPr lang="en-US" dirty="0" smtClean="0">
                <a:solidFill>
                  <a:schemeClr val="bg1"/>
                </a:solidFill>
              </a:rPr>
              <a:t>Vocabulary bingo</a:t>
            </a:r>
            <a:endParaRPr lang="ru-RU" dirty="0">
              <a:solidFill>
                <a:schemeClr val="bg1"/>
              </a:solidFill>
            </a:endParaRPr>
          </a:p>
        </p:txBody>
      </p:sp>
      <p:sp>
        <p:nvSpPr>
          <p:cNvPr id="3" name="Объект 2"/>
          <p:cNvSpPr>
            <a:spLocks noGrp="1"/>
          </p:cNvSpPr>
          <p:nvPr>
            <p:ph idx="1"/>
          </p:nvPr>
        </p:nvSpPr>
        <p:spPr>
          <a:xfrm>
            <a:off x="4741168" y="1004009"/>
            <a:ext cx="4402832" cy="4525963"/>
          </a:xfrm>
        </p:spPr>
        <p:txBody>
          <a:bodyPr>
            <a:normAutofit/>
          </a:bodyPr>
          <a:lstStyle/>
          <a:p>
            <a:pPr marL="0" indent="0">
              <a:buNone/>
            </a:pPr>
            <a:r>
              <a:rPr lang="en-US" sz="4400" dirty="0" smtClean="0">
                <a:solidFill>
                  <a:schemeClr val="bg1"/>
                </a:solidFill>
              </a:rPr>
              <a:t>Choose a set of vocabulary to revise.</a:t>
            </a:r>
            <a:endParaRPr lang="ru-RU" sz="4400" dirty="0">
              <a:solidFill>
                <a:schemeClr val="bg1"/>
              </a:solidFill>
            </a:endParaRPr>
          </a:p>
        </p:txBody>
      </p:sp>
      <p:pic>
        <p:nvPicPr>
          <p:cNvPr id="6"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5996163"/>
            <a:ext cx="2576513" cy="587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wordl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47715" t="3981" r="9423" b="47536"/>
          <a:stretch/>
        </p:blipFill>
        <p:spPr bwMode="auto">
          <a:xfrm>
            <a:off x="1043608" y="1196752"/>
            <a:ext cx="3310152" cy="498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7675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67544" y="476672"/>
            <a:ext cx="8229600" cy="4525963"/>
          </a:xfrm>
        </p:spPr>
        <p:txBody>
          <a:bodyPr/>
          <a:lstStyle/>
          <a:p>
            <a:pPr marL="0" indent="0">
              <a:buNone/>
            </a:pPr>
            <a:r>
              <a:rPr lang="en-US" dirty="0" smtClean="0">
                <a:solidFill>
                  <a:schemeClr val="bg1"/>
                </a:solidFill>
              </a:rPr>
              <a:t>Students take a piece of paper and divide it into 6 sections (more if you like).</a:t>
            </a:r>
            <a:endParaRPr lang="ru-RU" dirty="0">
              <a:solidFill>
                <a:schemeClr val="bg1"/>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506288129"/>
              </p:ext>
            </p:extLst>
          </p:nvPr>
        </p:nvGraphicFramePr>
        <p:xfrm>
          <a:off x="3923928" y="1988840"/>
          <a:ext cx="4871865" cy="1828800"/>
        </p:xfrm>
        <a:graphic>
          <a:graphicData uri="http://schemas.openxmlformats.org/drawingml/2006/table">
            <a:tbl>
              <a:tblPr firstRow="1" bandRow="1">
                <a:tableStyleId>{5C22544A-7EE6-4342-B048-85BDC9FD1C3A}</a:tableStyleId>
              </a:tblPr>
              <a:tblGrid>
                <a:gridCol w="1623955"/>
                <a:gridCol w="1623955"/>
                <a:gridCol w="1623955"/>
              </a:tblGrid>
              <a:tr h="756084">
                <a:tc>
                  <a:txBody>
                    <a:bodyPr/>
                    <a:lstStyle/>
                    <a:p>
                      <a:pPr algn="ctr"/>
                      <a:endParaRPr lang="ru-RU" sz="24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en-US" dirty="0" smtClean="0">
                        <a:solidFill>
                          <a:schemeClr val="bg1"/>
                        </a:solidFill>
                      </a:endParaRPr>
                    </a:p>
                    <a:p>
                      <a:endParaRPr lang="en-US" dirty="0" smtClean="0">
                        <a:solidFill>
                          <a:schemeClr val="bg1"/>
                        </a:solidFill>
                      </a:endParaRPr>
                    </a:p>
                    <a:p>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endParaRPr lang="en-US" dirty="0" smtClean="0">
                        <a:solidFill>
                          <a:schemeClr val="bg1"/>
                        </a:solidFill>
                      </a:endParaRPr>
                    </a:p>
                    <a:p>
                      <a:endParaRPr lang="en-US" dirty="0" smtClean="0">
                        <a:solidFill>
                          <a:schemeClr val="bg1"/>
                        </a:solidFill>
                      </a:endParaRPr>
                    </a:p>
                    <a:p>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950150327"/>
              </p:ext>
            </p:extLst>
          </p:nvPr>
        </p:nvGraphicFramePr>
        <p:xfrm>
          <a:off x="3923928" y="4293096"/>
          <a:ext cx="4871865" cy="1828800"/>
        </p:xfrm>
        <a:graphic>
          <a:graphicData uri="http://schemas.openxmlformats.org/drawingml/2006/table">
            <a:tbl>
              <a:tblPr firstRow="1" bandRow="1">
                <a:tableStyleId>{5C22544A-7EE6-4342-B048-85BDC9FD1C3A}</a:tableStyleId>
              </a:tblPr>
              <a:tblGrid>
                <a:gridCol w="1623955"/>
                <a:gridCol w="1623955"/>
                <a:gridCol w="1623955"/>
              </a:tblGrid>
              <a:tr h="756084">
                <a:tc>
                  <a:txBody>
                    <a:bodyPr/>
                    <a:lstStyle/>
                    <a:p>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en-US" dirty="0" smtClean="0">
                        <a:solidFill>
                          <a:schemeClr val="bg1"/>
                        </a:solidFill>
                      </a:endParaRPr>
                    </a:p>
                    <a:p>
                      <a:endParaRPr lang="en-US" dirty="0" smtClean="0">
                        <a:solidFill>
                          <a:schemeClr val="bg1"/>
                        </a:solidFill>
                      </a:endParaRPr>
                    </a:p>
                    <a:p>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endParaRPr lang="en-US" dirty="0" smtClean="0">
                        <a:solidFill>
                          <a:schemeClr val="bg1"/>
                        </a:solidFill>
                      </a:endParaRPr>
                    </a:p>
                    <a:p>
                      <a:endParaRPr lang="en-US" dirty="0" smtClean="0">
                        <a:solidFill>
                          <a:schemeClr val="bg1"/>
                        </a:solidFill>
                      </a:endParaRPr>
                    </a:p>
                    <a:p>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pic>
        <p:nvPicPr>
          <p:cNvPr id="10"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237903"/>
            <a:ext cx="2576513" cy="587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wordl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47715" t="3981" r="9423" b="47536"/>
          <a:stretch/>
        </p:blipFill>
        <p:spPr bwMode="auto">
          <a:xfrm>
            <a:off x="395536" y="1561445"/>
            <a:ext cx="3310152" cy="498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636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noAutofit/>
          </a:bodyPr>
          <a:lstStyle/>
          <a:p>
            <a:pPr algn="l"/>
            <a:r>
              <a:rPr lang="en-US" sz="3200" dirty="0" smtClean="0">
                <a:solidFill>
                  <a:schemeClr val="bg1"/>
                </a:solidFill>
              </a:rPr>
              <a:t>The students choose any 6 words from the list to write in the spaces.  </a:t>
            </a:r>
            <a:endParaRPr lang="ru-RU" sz="3200" dirty="0">
              <a:solidFill>
                <a:schemeClr val="bg1"/>
              </a:solidFill>
            </a:endParaRPr>
          </a:p>
        </p:txBody>
      </p:sp>
      <p:sp>
        <p:nvSpPr>
          <p:cNvPr id="3" name="Объект 2"/>
          <p:cNvSpPr>
            <a:spLocks noGrp="1"/>
          </p:cNvSpPr>
          <p:nvPr>
            <p:ph idx="1"/>
          </p:nvPr>
        </p:nvSpPr>
        <p:spPr/>
        <p:txBody>
          <a:bodyPr/>
          <a:lstStyle/>
          <a:p>
            <a:pPr marL="0" indent="0">
              <a:buNone/>
            </a:pPr>
            <a:endParaRPr lang="en-US" dirty="0" smtClean="0">
              <a:solidFill>
                <a:schemeClr val="bg1"/>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77314273"/>
              </p:ext>
            </p:extLst>
          </p:nvPr>
        </p:nvGraphicFramePr>
        <p:xfrm>
          <a:off x="3923928" y="1988840"/>
          <a:ext cx="4871865" cy="1404156"/>
        </p:xfrm>
        <a:graphic>
          <a:graphicData uri="http://schemas.openxmlformats.org/drawingml/2006/table">
            <a:tbl>
              <a:tblPr firstRow="1" bandRow="1">
                <a:tableStyleId>{5C22544A-7EE6-4342-B048-85BDC9FD1C3A}</a:tableStyleId>
              </a:tblPr>
              <a:tblGrid>
                <a:gridCol w="1623955"/>
                <a:gridCol w="1623955"/>
                <a:gridCol w="1623955"/>
              </a:tblGrid>
              <a:tr h="648072">
                <a:tc>
                  <a:txBody>
                    <a:bodyPr/>
                    <a:lstStyle/>
                    <a:p>
                      <a:pPr algn="ctr"/>
                      <a:r>
                        <a:rPr lang="en-US" sz="2800" b="0" dirty="0" smtClean="0">
                          <a:solidFill>
                            <a:schemeClr val="bg1"/>
                          </a:solidFill>
                        </a:rPr>
                        <a:t>caring</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fit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creative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800" b="0" dirty="0" smtClean="0">
                          <a:solidFill>
                            <a:schemeClr val="bg1"/>
                          </a:solidFill>
                        </a:rPr>
                        <a:t>sociable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part-time</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au pair </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282383578"/>
              </p:ext>
            </p:extLst>
          </p:nvPr>
        </p:nvGraphicFramePr>
        <p:xfrm>
          <a:off x="3923928" y="4581128"/>
          <a:ext cx="4871865" cy="1512168"/>
        </p:xfrm>
        <a:graphic>
          <a:graphicData uri="http://schemas.openxmlformats.org/drawingml/2006/table">
            <a:tbl>
              <a:tblPr firstRow="1" bandRow="1">
                <a:tableStyleId>{5C22544A-7EE6-4342-B048-85BDC9FD1C3A}</a:tableStyleId>
              </a:tblPr>
              <a:tblGrid>
                <a:gridCol w="1623955"/>
                <a:gridCol w="1623955"/>
                <a:gridCol w="1623955"/>
              </a:tblGrid>
              <a:tr h="756084">
                <a:tc>
                  <a:txBody>
                    <a:bodyPr/>
                    <a:lstStyle/>
                    <a:p>
                      <a:pPr algn="ctr"/>
                      <a:r>
                        <a:rPr lang="en-US" sz="2400" b="0" dirty="0" smtClean="0">
                          <a:solidFill>
                            <a:schemeClr val="bg1"/>
                          </a:solidFill>
                          <a:latin typeface="Gabriola" pitchFamily="82" charset="0"/>
                        </a:rPr>
                        <a:t>reliable</a:t>
                      </a:r>
                      <a:r>
                        <a:rPr lang="en-US" sz="2400" b="0" baseline="0" dirty="0" smtClean="0">
                          <a:solidFill>
                            <a:schemeClr val="bg1"/>
                          </a:solidFill>
                          <a:latin typeface="Gabriola" pitchFamily="82" charset="0"/>
                        </a:rPr>
                        <a:t> </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easy-going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clever</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400" b="0" dirty="0" smtClean="0">
                          <a:solidFill>
                            <a:schemeClr val="bg1"/>
                          </a:solidFill>
                          <a:latin typeface="Gabriola" pitchFamily="82" charset="0"/>
                        </a:rPr>
                        <a:t>mechanic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fit</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good-looking</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sp>
        <p:nvSpPr>
          <p:cNvPr id="4" name="TextBox 3"/>
          <p:cNvSpPr txBox="1"/>
          <p:nvPr/>
        </p:nvSpPr>
        <p:spPr>
          <a:xfrm>
            <a:off x="3923928" y="1558033"/>
            <a:ext cx="2520280" cy="461665"/>
          </a:xfrm>
          <a:prstGeom prst="rect">
            <a:avLst/>
          </a:prstGeom>
          <a:noFill/>
        </p:spPr>
        <p:txBody>
          <a:bodyPr wrap="square" rtlCol="0">
            <a:spAutoFit/>
          </a:bodyPr>
          <a:lstStyle/>
          <a:p>
            <a:r>
              <a:rPr lang="en-US" sz="2400" b="1" dirty="0" smtClean="0">
                <a:solidFill>
                  <a:schemeClr val="bg1"/>
                </a:solidFill>
              </a:rPr>
              <a:t>Student A</a:t>
            </a:r>
            <a:r>
              <a:rPr lang="ru-RU" sz="2400" b="1" dirty="0" smtClean="0">
                <a:solidFill>
                  <a:schemeClr val="bg1"/>
                </a:solidFill>
              </a:rPr>
              <a:t> </a:t>
            </a:r>
            <a:r>
              <a:rPr lang="en-US" sz="2400" b="1" dirty="0" smtClean="0">
                <a:solidFill>
                  <a:schemeClr val="bg1"/>
                </a:solidFill>
              </a:rPr>
              <a:t>writes…</a:t>
            </a:r>
            <a:endParaRPr lang="ru-RU" sz="2400" b="1" dirty="0">
              <a:solidFill>
                <a:schemeClr val="bg1"/>
              </a:solidFill>
            </a:endParaRPr>
          </a:p>
        </p:txBody>
      </p:sp>
      <p:sp>
        <p:nvSpPr>
          <p:cNvPr id="11" name="TextBox 10"/>
          <p:cNvSpPr txBox="1"/>
          <p:nvPr/>
        </p:nvSpPr>
        <p:spPr>
          <a:xfrm>
            <a:off x="3930037" y="4005064"/>
            <a:ext cx="2520280" cy="461665"/>
          </a:xfrm>
          <a:prstGeom prst="rect">
            <a:avLst/>
          </a:prstGeom>
          <a:noFill/>
        </p:spPr>
        <p:txBody>
          <a:bodyPr wrap="square" rtlCol="0">
            <a:spAutoFit/>
          </a:bodyPr>
          <a:lstStyle/>
          <a:p>
            <a:r>
              <a:rPr lang="en-US" sz="2400" b="1" dirty="0" smtClean="0">
                <a:solidFill>
                  <a:schemeClr val="bg1"/>
                </a:solidFill>
              </a:rPr>
              <a:t>Student B writes…</a:t>
            </a:r>
            <a:endParaRPr lang="ru-RU" sz="2400" b="1" dirty="0">
              <a:solidFill>
                <a:schemeClr val="bg1"/>
              </a:solidFill>
            </a:endParaRPr>
          </a:p>
        </p:txBody>
      </p:sp>
      <p:pic>
        <p:nvPicPr>
          <p:cNvPr id="12"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237903"/>
            <a:ext cx="2576513" cy="5873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wordl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47715" t="3981" r="9423" b="47536"/>
          <a:stretch/>
        </p:blipFill>
        <p:spPr bwMode="auto">
          <a:xfrm>
            <a:off x="395536" y="1561445"/>
            <a:ext cx="3310152" cy="498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9301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normAutofit/>
          </a:bodyPr>
          <a:lstStyle/>
          <a:p>
            <a:pPr algn="l"/>
            <a:r>
              <a:rPr lang="en-US" sz="3200" dirty="0" smtClean="0">
                <a:solidFill>
                  <a:schemeClr val="bg1"/>
                </a:solidFill>
              </a:rPr>
              <a:t>Collect, shuffle and redistribute the paper.</a:t>
            </a:r>
            <a:endParaRPr lang="ru-RU" sz="3200" dirty="0">
              <a:solidFill>
                <a:schemeClr val="bg1"/>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807513796"/>
              </p:ext>
            </p:extLst>
          </p:nvPr>
        </p:nvGraphicFramePr>
        <p:xfrm>
          <a:off x="3923928" y="1988840"/>
          <a:ext cx="4871865" cy="1404156"/>
        </p:xfrm>
        <a:graphic>
          <a:graphicData uri="http://schemas.openxmlformats.org/drawingml/2006/table">
            <a:tbl>
              <a:tblPr firstRow="1" bandRow="1">
                <a:tableStyleId>{5C22544A-7EE6-4342-B048-85BDC9FD1C3A}</a:tableStyleId>
              </a:tblPr>
              <a:tblGrid>
                <a:gridCol w="1623955"/>
                <a:gridCol w="1623955"/>
                <a:gridCol w="1623955"/>
              </a:tblGrid>
              <a:tr h="648072">
                <a:tc>
                  <a:txBody>
                    <a:bodyPr/>
                    <a:lstStyle/>
                    <a:p>
                      <a:pPr algn="ctr"/>
                      <a:r>
                        <a:rPr lang="en-US" sz="2800" b="0" dirty="0" smtClean="0">
                          <a:solidFill>
                            <a:schemeClr val="bg1"/>
                          </a:solidFill>
                        </a:rPr>
                        <a:t>caring</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fit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creative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800" b="0" dirty="0" smtClean="0">
                          <a:solidFill>
                            <a:schemeClr val="bg1"/>
                          </a:solidFill>
                        </a:rPr>
                        <a:t>sociable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part-time</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au pair </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350067199"/>
              </p:ext>
            </p:extLst>
          </p:nvPr>
        </p:nvGraphicFramePr>
        <p:xfrm>
          <a:off x="3923928" y="4581128"/>
          <a:ext cx="4871865" cy="1512168"/>
        </p:xfrm>
        <a:graphic>
          <a:graphicData uri="http://schemas.openxmlformats.org/drawingml/2006/table">
            <a:tbl>
              <a:tblPr firstRow="1" bandRow="1">
                <a:tableStyleId>{5C22544A-7EE6-4342-B048-85BDC9FD1C3A}</a:tableStyleId>
              </a:tblPr>
              <a:tblGrid>
                <a:gridCol w="1623955"/>
                <a:gridCol w="1623955"/>
                <a:gridCol w="1623955"/>
              </a:tblGrid>
              <a:tr h="756084">
                <a:tc>
                  <a:txBody>
                    <a:bodyPr/>
                    <a:lstStyle/>
                    <a:p>
                      <a:pPr algn="ctr"/>
                      <a:r>
                        <a:rPr lang="en-US" sz="2400" b="0" dirty="0" smtClean="0">
                          <a:solidFill>
                            <a:schemeClr val="bg1"/>
                          </a:solidFill>
                          <a:latin typeface="Gabriola" pitchFamily="82" charset="0"/>
                        </a:rPr>
                        <a:t>reliable</a:t>
                      </a:r>
                      <a:r>
                        <a:rPr lang="en-US" sz="2400" b="0" baseline="0" dirty="0" smtClean="0">
                          <a:solidFill>
                            <a:schemeClr val="bg1"/>
                          </a:solidFill>
                          <a:latin typeface="Gabriola" pitchFamily="82" charset="0"/>
                        </a:rPr>
                        <a:t> </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easy-going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clever</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400" b="0" dirty="0" smtClean="0">
                          <a:solidFill>
                            <a:schemeClr val="bg1"/>
                          </a:solidFill>
                          <a:latin typeface="Gabriola" pitchFamily="82" charset="0"/>
                        </a:rPr>
                        <a:t>mechanic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fit</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good-looking</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sp>
        <p:nvSpPr>
          <p:cNvPr id="4" name="TextBox 3"/>
          <p:cNvSpPr txBox="1"/>
          <p:nvPr/>
        </p:nvSpPr>
        <p:spPr>
          <a:xfrm>
            <a:off x="3923928" y="1558033"/>
            <a:ext cx="2520280" cy="461665"/>
          </a:xfrm>
          <a:prstGeom prst="rect">
            <a:avLst/>
          </a:prstGeom>
          <a:noFill/>
        </p:spPr>
        <p:txBody>
          <a:bodyPr wrap="square" rtlCol="0">
            <a:spAutoFit/>
          </a:bodyPr>
          <a:lstStyle/>
          <a:p>
            <a:r>
              <a:rPr lang="en-US" sz="2400" b="1" dirty="0" smtClean="0">
                <a:solidFill>
                  <a:schemeClr val="bg1"/>
                </a:solidFill>
              </a:rPr>
              <a:t>Student A </a:t>
            </a:r>
            <a:endParaRPr lang="ru-RU" sz="2400" b="1" dirty="0">
              <a:solidFill>
                <a:schemeClr val="bg1"/>
              </a:solidFill>
            </a:endParaRPr>
          </a:p>
        </p:txBody>
      </p:sp>
      <p:sp>
        <p:nvSpPr>
          <p:cNvPr id="11" name="TextBox 10"/>
          <p:cNvSpPr txBox="1"/>
          <p:nvPr/>
        </p:nvSpPr>
        <p:spPr>
          <a:xfrm>
            <a:off x="3930037" y="4005064"/>
            <a:ext cx="2520280" cy="461665"/>
          </a:xfrm>
          <a:prstGeom prst="rect">
            <a:avLst/>
          </a:prstGeom>
          <a:noFill/>
        </p:spPr>
        <p:txBody>
          <a:bodyPr wrap="square" rtlCol="0">
            <a:spAutoFit/>
          </a:bodyPr>
          <a:lstStyle/>
          <a:p>
            <a:r>
              <a:rPr lang="en-US" sz="2400" b="1" dirty="0" smtClean="0">
                <a:solidFill>
                  <a:schemeClr val="bg1"/>
                </a:solidFill>
              </a:rPr>
              <a:t>Student B</a:t>
            </a:r>
            <a:endParaRPr lang="ru-RU" sz="2400" b="1" dirty="0">
              <a:solidFill>
                <a:schemeClr val="bg1"/>
              </a:solidFill>
            </a:endParaRPr>
          </a:p>
        </p:txBody>
      </p:sp>
      <p:sp>
        <p:nvSpPr>
          <p:cNvPr id="2" name="Двойная стрелка вверх/вниз 1"/>
          <p:cNvSpPr/>
          <p:nvPr/>
        </p:nvSpPr>
        <p:spPr>
          <a:xfrm>
            <a:off x="6229344" y="3558207"/>
            <a:ext cx="576064" cy="8937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237903"/>
            <a:ext cx="2576513" cy="5873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wordl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47715" t="3981" r="9423" b="47536"/>
          <a:stretch/>
        </p:blipFill>
        <p:spPr bwMode="auto">
          <a:xfrm>
            <a:off x="395536" y="1561445"/>
            <a:ext cx="3310152" cy="498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7610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normAutofit/>
          </a:bodyPr>
          <a:lstStyle/>
          <a:p>
            <a:pPr algn="l"/>
            <a:r>
              <a:rPr lang="en-US" sz="3200" dirty="0" smtClean="0">
                <a:solidFill>
                  <a:schemeClr val="bg1"/>
                </a:solidFill>
              </a:rPr>
              <a:t>Collect, shuffle and redistribute the paper.</a:t>
            </a:r>
            <a:endParaRPr lang="ru-RU" sz="3200" dirty="0">
              <a:solidFill>
                <a:schemeClr val="bg1"/>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065332439"/>
              </p:ext>
            </p:extLst>
          </p:nvPr>
        </p:nvGraphicFramePr>
        <p:xfrm>
          <a:off x="3953048" y="4451920"/>
          <a:ext cx="4871865" cy="1404156"/>
        </p:xfrm>
        <a:graphic>
          <a:graphicData uri="http://schemas.openxmlformats.org/drawingml/2006/table">
            <a:tbl>
              <a:tblPr firstRow="1" bandRow="1">
                <a:tableStyleId>{5C22544A-7EE6-4342-B048-85BDC9FD1C3A}</a:tableStyleId>
              </a:tblPr>
              <a:tblGrid>
                <a:gridCol w="1623955"/>
                <a:gridCol w="1623955"/>
                <a:gridCol w="1623955"/>
              </a:tblGrid>
              <a:tr h="648072">
                <a:tc>
                  <a:txBody>
                    <a:bodyPr/>
                    <a:lstStyle/>
                    <a:p>
                      <a:pPr algn="ctr"/>
                      <a:r>
                        <a:rPr lang="en-US" sz="2800" b="0" dirty="0" smtClean="0">
                          <a:solidFill>
                            <a:schemeClr val="bg1"/>
                          </a:solidFill>
                        </a:rPr>
                        <a:t>caring</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fit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creative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800" b="0" dirty="0" smtClean="0">
                          <a:solidFill>
                            <a:schemeClr val="bg1"/>
                          </a:solidFill>
                        </a:rPr>
                        <a:t>sociable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part-time</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au pair </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2263385213"/>
              </p:ext>
            </p:extLst>
          </p:nvPr>
        </p:nvGraphicFramePr>
        <p:xfrm>
          <a:off x="3923928" y="2046039"/>
          <a:ext cx="4871865" cy="1512168"/>
        </p:xfrm>
        <a:graphic>
          <a:graphicData uri="http://schemas.openxmlformats.org/drawingml/2006/table">
            <a:tbl>
              <a:tblPr firstRow="1" bandRow="1">
                <a:tableStyleId>{5C22544A-7EE6-4342-B048-85BDC9FD1C3A}</a:tableStyleId>
              </a:tblPr>
              <a:tblGrid>
                <a:gridCol w="1623955"/>
                <a:gridCol w="1623955"/>
                <a:gridCol w="1623955"/>
              </a:tblGrid>
              <a:tr h="756084">
                <a:tc>
                  <a:txBody>
                    <a:bodyPr/>
                    <a:lstStyle/>
                    <a:p>
                      <a:pPr algn="ctr"/>
                      <a:r>
                        <a:rPr lang="en-US" sz="2400" b="0" dirty="0" smtClean="0">
                          <a:solidFill>
                            <a:schemeClr val="bg1"/>
                          </a:solidFill>
                          <a:latin typeface="Gabriola" pitchFamily="82" charset="0"/>
                        </a:rPr>
                        <a:t>reliable</a:t>
                      </a:r>
                      <a:r>
                        <a:rPr lang="en-US" sz="2400" b="0" baseline="0" dirty="0" smtClean="0">
                          <a:solidFill>
                            <a:schemeClr val="bg1"/>
                          </a:solidFill>
                          <a:latin typeface="Gabriola" pitchFamily="82" charset="0"/>
                        </a:rPr>
                        <a:t> </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easy-going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clever</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400" b="0" dirty="0" smtClean="0">
                          <a:solidFill>
                            <a:schemeClr val="bg1"/>
                          </a:solidFill>
                          <a:latin typeface="Gabriola" pitchFamily="82" charset="0"/>
                        </a:rPr>
                        <a:t>mechanic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fit</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good-looking</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sp>
        <p:nvSpPr>
          <p:cNvPr id="4" name="TextBox 3"/>
          <p:cNvSpPr txBox="1"/>
          <p:nvPr/>
        </p:nvSpPr>
        <p:spPr>
          <a:xfrm>
            <a:off x="3923928" y="1558033"/>
            <a:ext cx="2520280" cy="461665"/>
          </a:xfrm>
          <a:prstGeom prst="rect">
            <a:avLst/>
          </a:prstGeom>
          <a:noFill/>
        </p:spPr>
        <p:txBody>
          <a:bodyPr wrap="square" rtlCol="0">
            <a:spAutoFit/>
          </a:bodyPr>
          <a:lstStyle/>
          <a:p>
            <a:r>
              <a:rPr lang="en-US" sz="2400" b="1" dirty="0" smtClean="0">
                <a:solidFill>
                  <a:schemeClr val="bg1"/>
                </a:solidFill>
              </a:rPr>
              <a:t>Student A </a:t>
            </a:r>
            <a:endParaRPr lang="ru-RU" sz="2400" b="1" dirty="0">
              <a:solidFill>
                <a:schemeClr val="bg1"/>
              </a:solidFill>
            </a:endParaRPr>
          </a:p>
        </p:txBody>
      </p:sp>
      <p:sp>
        <p:nvSpPr>
          <p:cNvPr id="11" name="TextBox 10"/>
          <p:cNvSpPr txBox="1"/>
          <p:nvPr/>
        </p:nvSpPr>
        <p:spPr>
          <a:xfrm>
            <a:off x="3930037" y="4005064"/>
            <a:ext cx="2520280" cy="461665"/>
          </a:xfrm>
          <a:prstGeom prst="rect">
            <a:avLst/>
          </a:prstGeom>
          <a:noFill/>
        </p:spPr>
        <p:txBody>
          <a:bodyPr wrap="square" rtlCol="0">
            <a:spAutoFit/>
          </a:bodyPr>
          <a:lstStyle/>
          <a:p>
            <a:r>
              <a:rPr lang="en-US" sz="2400" b="1" dirty="0" smtClean="0">
                <a:solidFill>
                  <a:schemeClr val="bg1"/>
                </a:solidFill>
              </a:rPr>
              <a:t>Student B</a:t>
            </a:r>
            <a:endParaRPr lang="ru-RU" sz="2400" b="1" dirty="0">
              <a:solidFill>
                <a:schemeClr val="bg1"/>
              </a:solidFill>
            </a:endParaRPr>
          </a:p>
        </p:txBody>
      </p:sp>
      <p:sp>
        <p:nvSpPr>
          <p:cNvPr id="2" name="Двойная стрелка вверх/вниз 1"/>
          <p:cNvSpPr/>
          <p:nvPr/>
        </p:nvSpPr>
        <p:spPr>
          <a:xfrm>
            <a:off x="6229344" y="3558207"/>
            <a:ext cx="576064" cy="8937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237903"/>
            <a:ext cx="2576513" cy="5873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wordlist.jpg"/>
          <p:cNvPicPr>
            <a:picLocks noChangeAspect="1" noChangeArrowheads="1"/>
          </p:cNvPicPr>
          <p:nvPr/>
        </p:nvPicPr>
        <p:blipFill rotWithShape="1">
          <a:blip r:embed="rId3">
            <a:extLst>
              <a:ext uri="{28A0092B-C50C-407E-A947-70E740481C1C}">
                <a14:useLocalDpi xmlns:a14="http://schemas.microsoft.com/office/drawing/2010/main" val="0"/>
              </a:ext>
            </a:extLst>
          </a:blip>
          <a:srcRect l="47715" t="3981" r="9423" b="47536"/>
          <a:stretch/>
        </p:blipFill>
        <p:spPr bwMode="auto">
          <a:xfrm>
            <a:off x="395536" y="1561445"/>
            <a:ext cx="3310152" cy="498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9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3"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
                                        <p:tgtEl>
                                          <p:spTgt spid="8"/>
                                        </p:tgtEl>
                                      </p:cBhvr>
                                    </p:animEffect>
                                    <p:anim calcmode="lin" valueType="num">
                                      <p:cBhvr>
                                        <p:cTn id="13" dur="400" fill="hold"/>
                                        <p:tgtEl>
                                          <p:spTgt spid="8"/>
                                        </p:tgtEl>
                                        <p:attrNameLst>
                                          <p:attrName>ppt_x</p:attrName>
                                        </p:attrNameLst>
                                      </p:cBhvr>
                                      <p:tavLst>
                                        <p:tav tm="0">
                                          <p:val>
                                            <p:strVal val="#ppt_x"/>
                                          </p:val>
                                        </p:tav>
                                        <p:tav tm="100000">
                                          <p:val>
                                            <p:strVal val="#ppt_x"/>
                                          </p:val>
                                        </p:tav>
                                      </p:tavLst>
                                    </p:anim>
                                    <p:anim calcmode="lin" valueType="num">
                                      <p:cBhvr>
                                        <p:cTn id="14" dur="400" fill="hold"/>
                                        <p:tgtEl>
                                          <p:spTgt spid="8"/>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noAutofit/>
          </a:bodyPr>
          <a:lstStyle/>
          <a:p>
            <a:pPr algn="l"/>
            <a:r>
              <a:rPr lang="en-US" sz="3200" dirty="0" smtClean="0">
                <a:solidFill>
                  <a:schemeClr val="bg1"/>
                </a:solidFill>
              </a:rPr>
              <a:t>The teacher now reads definitions of words chosen randomly from the list…. </a:t>
            </a:r>
            <a:endParaRPr lang="ru-RU" sz="3200" dirty="0">
              <a:solidFill>
                <a:schemeClr val="bg1"/>
              </a:solidFill>
            </a:endParaRPr>
          </a:p>
        </p:txBody>
      </p:sp>
      <p:sp>
        <p:nvSpPr>
          <p:cNvPr id="3" name="Объект 2"/>
          <p:cNvSpPr>
            <a:spLocks noGrp="1"/>
          </p:cNvSpPr>
          <p:nvPr>
            <p:ph idx="1"/>
          </p:nvPr>
        </p:nvSpPr>
        <p:spPr>
          <a:xfrm>
            <a:off x="467544" y="1412776"/>
            <a:ext cx="8229600" cy="4525963"/>
          </a:xfrm>
        </p:spPr>
        <p:txBody>
          <a:bodyPr/>
          <a:lstStyle/>
          <a:p>
            <a:pPr marL="0" indent="0">
              <a:buNone/>
            </a:pPr>
            <a:r>
              <a:rPr lang="en-US" b="1" dirty="0" smtClean="0">
                <a:solidFill>
                  <a:srgbClr val="00B050"/>
                </a:solidFill>
              </a:rPr>
              <a:t>Teacher: ‘someone or something you can trust or believe.’ </a:t>
            </a:r>
            <a:endParaRPr lang="ru-RU" b="1" dirty="0">
              <a:solidFill>
                <a:srgbClr val="00B050"/>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858986123"/>
              </p:ext>
            </p:extLst>
          </p:nvPr>
        </p:nvGraphicFramePr>
        <p:xfrm>
          <a:off x="3851920" y="5186326"/>
          <a:ext cx="4871865" cy="1404156"/>
        </p:xfrm>
        <a:graphic>
          <a:graphicData uri="http://schemas.openxmlformats.org/drawingml/2006/table">
            <a:tbl>
              <a:tblPr firstRow="1" bandRow="1">
                <a:tableStyleId>{5C22544A-7EE6-4342-B048-85BDC9FD1C3A}</a:tableStyleId>
              </a:tblPr>
              <a:tblGrid>
                <a:gridCol w="1623955"/>
                <a:gridCol w="1623955"/>
                <a:gridCol w="1623955"/>
              </a:tblGrid>
              <a:tr h="648072">
                <a:tc>
                  <a:txBody>
                    <a:bodyPr/>
                    <a:lstStyle/>
                    <a:p>
                      <a:pPr algn="ctr"/>
                      <a:r>
                        <a:rPr lang="en-US" sz="2800" b="0" dirty="0" smtClean="0">
                          <a:solidFill>
                            <a:schemeClr val="bg1"/>
                          </a:solidFill>
                        </a:rPr>
                        <a:t>caring</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fit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creative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800" b="0" dirty="0" smtClean="0">
                          <a:solidFill>
                            <a:schemeClr val="bg1"/>
                          </a:solidFill>
                        </a:rPr>
                        <a:t>sociable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part-time</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au pair </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040720840"/>
              </p:ext>
            </p:extLst>
          </p:nvPr>
        </p:nvGraphicFramePr>
        <p:xfrm>
          <a:off x="3864259" y="2965260"/>
          <a:ext cx="4871865" cy="1512168"/>
        </p:xfrm>
        <a:graphic>
          <a:graphicData uri="http://schemas.openxmlformats.org/drawingml/2006/table">
            <a:tbl>
              <a:tblPr firstRow="1" bandRow="1">
                <a:tableStyleId>{5C22544A-7EE6-4342-B048-85BDC9FD1C3A}</a:tableStyleId>
              </a:tblPr>
              <a:tblGrid>
                <a:gridCol w="1623955"/>
                <a:gridCol w="1623955"/>
                <a:gridCol w="1623955"/>
              </a:tblGrid>
              <a:tr h="756084">
                <a:tc>
                  <a:txBody>
                    <a:bodyPr/>
                    <a:lstStyle/>
                    <a:p>
                      <a:pPr algn="ctr"/>
                      <a:r>
                        <a:rPr lang="en-US" sz="2400" b="0" dirty="0" smtClean="0">
                          <a:solidFill>
                            <a:schemeClr val="bg1"/>
                          </a:solidFill>
                          <a:latin typeface="Gabriola" pitchFamily="82" charset="0"/>
                        </a:rPr>
                        <a:t>reliable</a:t>
                      </a:r>
                      <a:r>
                        <a:rPr lang="en-US" sz="2400" b="0" baseline="0" dirty="0" smtClean="0">
                          <a:solidFill>
                            <a:schemeClr val="bg1"/>
                          </a:solidFill>
                          <a:latin typeface="Gabriola" pitchFamily="82" charset="0"/>
                        </a:rPr>
                        <a:t> </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easy-going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clever</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400" b="0" dirty="0" smtClean="0">
                          <a:solidFill>
                            <a:schemeClr val="bg1"/>
                          </a:solidFill>
                          <a:latin typeface="Gabriola" pitchFamily="82" charset="0"/>
                        </a:rPr>
                        <a:t>mechanic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fit</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good-looking</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sp>
        <p:nvSpPr>
          <p:cNvPr id="4" name="TextBox 3"/>
          <p:cNvSpPr txBox="1"/>
          <p:nvPr/>
        </p:nvSpPr>
        <p:spPr>
          <a:xfrm>
            <a:off x="3803438" y="2478086"/>
            <a:ext cx="2520280" cy="461665"/>
          </a:xfrm>
          <a:prstGeom prst="rect">
            <a:avLst/>
          </a:prstGeom>
          <a:noFill/>
        </p:spPr>
        <p:txBody>
          <a:bodyPr wrap="square" rtlCol="0">
            <a:spAutoFit/>
          </a:bodyPr>
          <a:lstStyle/>
          <a:p>
            <a:r>
              <a:rPr lang="en-US" sz="2400" b="1" dirty="0" smtClean="0">
                <a:solidFill>
                  <a:schemeClr val="bg1"/>
                </a:solidFill>
              </a:rPr>
              <a:t>Student A</a:t>
            </a:r>
            <a:endParaRPr lang="ru-RU" sz="2400" b="1" dirty="0">
              <a:solidFill>
                <a:schemeClr val="bg1"/>
              </a:solidFill>
            </a:endParaRPr>
          </a:p>
        </p:txBody>
      </p:sp>
      <p:sp>
        <p:nvSpPr>
          <p:cNvPr id="11" name="TextBox 10"/>
          <p:cNvSpPr txBox="1"/>
          <p:nvPr/>
        </p:nvSpPr>
        <p:spPr>
          <a:xfrm>
            <a:off x="3779912" y="4727197"/>
            <a:ext cx="2520280" cy="461665"/>
          </a:xfrm>
          <a:prstGeom prst="rect">
            <a:avLst/>
          </a:prstGeom>
          <a:noFill/>
        </p:spPr>
        <p:txBody>
          <a:bodyPr wrap="square" rtlCol="0">
            <a:spAutoFit/>
          </a:bodyPr>
          <a:lstStyle/>
          <a:p>
            <a:r>
              <a:rPr lang="en-US" sz="2400" b="1" dirty="0" smtClean="0">
                <a:solidFill>
                  <a:schemeClr val="bg1"/>
                </a:solidFill>
              </a:rPr>
              <a:t>Student B</a:t>
            </a:r>
            <a:endParaRPr lang="ru-RU" sz="2400" b="1" dirty="0">
              <a:solidFill>
                <a:schemeClr val="bg1"/>
              </a:solidFill>
            </a:endParaRPr>
          </a:p>
        </p:txBody>
      </p:sp>
      <p:pic>
        <p:nvPicPr>
          <p:cNvPr id="2050" name="Picture 2" descr="F:\wordlis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715" t="3981" r="9423" b="47536"/>
          <a:stretch/>
        </p:blipFill>
        <p:spPr bwMode="auto">
          <a:xfrm>
            <a:off x="539552" y="2616091"/>
            <a:ext cx="2720544" cy="4093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50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noAutofit/>
          </a:bodyPr>
          <a:lstStyle/>
          <a:p>
            <a:pPr algn="l"/>
            <a:r>
              <a:rPr lang="en-US" sz="3200" dirty="0" smtClean="0">
                <a:solidFill>
                  <a:schemeClr val="bg1"/>
                </a:solidFill>
              </a:rPr>
              <a:t>If a student hears a definition which matches one of their words, they cross it off the list.</a:t>
            </a:r>
            <a:endParaRPr lang="ru-RU" sz="3200" dirty="0">
              <a:solidFill>
                <a:schemeClr val="bg1"/>
              </a:solidFill>
            </a:endParaRPr>
          </a:p>
        </p:txBody>
      </p:sp>
      <p:sp>
        <p:nvSpPr>
          <p:cNvPr id="3" name="Объект 2"/>
          <p:cNvSpPr>
            <a:spLocks noGrp="1"/>
          </p:cNvSpPr>
          <p:nvPr>
            <p:ph idx="1"/>
          </p:nvPr>
        </p:nvSpPr>
        <p:spPr>
          <a:xfrm>
            <a:off x="467544" y="1412776"/>
            <a:ext cx="8229600" cy="4525963"/>
          </a:xfrm>
        </p:spPr>
        <p:txBody>
          <a:bodyPr/>
          <a:lstStyle/>
          <a:p>
            <a:pPr marL="0" indent="0">
              <a:buNone/>
            </a:pPr>
            <a:r>
              <a:rPr lang="en-US" b="1" dirty="0" smtClean="0">
                <a:solidFill>
                  <a:srgbClr val="00B050"/>
                </a:solidFill>
              </a:rPr>
              <a:t>Teacher: ‘someone or something you can trust or believe.’ </a:t>
            </a:r>
            <a:endParaRPr lang="ru-RU" b="1" dirty="0">
              <a:solidFill>
                <a:srgbClr val="00B050"/>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125586413"/>
              </p:ext>
            </p:extLst>
          </p:nvPr>
        </p:nvGraphicFramePr>
        <p:xfrm>
          <a:off x="3851920" y="5186326"/>
          <a:ext cx="4871865" cy="1404156"/>
        </p:xfrm>
        <a:graphic>
          <a:graphicData uri="http://schemas.openxmlformats.org/drawingml/2006/table">
            <a:tbl>
              <a:tblPr firstRow="1" bandRow="1">
                <a:tableStyleId>{5C22544A-7EE6-4342-B048-85BDC9FD1C3A}</a:tableStyleId>
              </a:tblPr>
              <a:tblGrid>
                <a:gridCol w="1623955"/>
                <a:gridCol w="1623955"/>
                <a:gridCol w="1623955"/>
              </a:tblGrid>
              <a:tr h="648072">
                <a:tc>
                  <a:txBody>
                    <a:bodyPr/>
                    <a:lstStyle/>
                    <a:p>
                      <a:pPr algn="ctr"/>
                      <a:r>
                        <a:rPr lang="en-US" sz="2800" b="0" dirty="0" smtClean="0">
                          <a:solidFill>
                            <a:schemeClr val="bg1"/>
                          </a:solidFill>
                        </a:rPr>
                        <a:t>caring</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fit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creative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800" b="0" dirty="0" smtClean="0">
                          <a:solidFill>
                            <a:schemeClr val="bg1"/>
                          </a:solidFill>
                        </a:rPr>
                        <a:t>sociable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part-time</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au pair </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174905109"/>
              </p:ext>
            </p:extLst>
          </p:nvPr>
        </p:nvGraphicFramePr>
        <p:xfrm>
          <a:off x="3864259" y="2965260"/>
          <a:ext cx="4871865" cy="1512168"/>
        </p:xfrm>
        <a:graphic>
          <a:graphicData uri="http://schemas.openxmlformats.org/drawingml/2006/table">
            <a:tbl>
              <a:tblPr firstRow="1" bandRow="1">
                <a:tableStyleId>{5C22544A-7EE6-4342-B048-85BDC9FD1C3A}</a:tableStyleId>
              </a:tblPr>
              <a:tblGrid>
                <a:gridCol w="1623955"/>
                <a:gridCol w="1623955"/>
                <a:gridCol w="1623955"/>
              </a:tblGrid>
              <a:tr h="756084">
                <a:tc>
                  <a:txBody>
                    <a:bodyPr/>
                    <a:lstStyle/>
                    <a:p>
                      <a:pPr algn="ctr"/>
                      <a:r>
                        <a:rPr lang="en-US" sz="2400" b="0" dirty="0" smtClean="0">
                          <a:solidFill>
                            <a:schemeClr val="bg1"/>
                          </a:solidFill>
                          <a:latin typeface="Gabriola" pitchFamily="82" charset="0"/>
                        </a:rPr>
                        <a:t>reliable</a:t>
                      </a:r>
                      <a:r>
                        <a:rPr lang="en-US" sz="2400" b="0" baseline="0" dirty="0" smtClean="0">
                          <a:solidFill>
                            <a:schemeClr val="bg1"/>
                          </a:solidFill>
                          <a:latin typeface="Gabriola" pitchFamily="82" charset="0"/>
                        </a:rPr>
                        <a:t> </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easy-going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clever</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400" b="0" dirty="0" smtClean="0">
                          <a:solidFill>
                            <a:schemeClr val="bg1"/>
                          </a:solidFill>
                          <a:latin typeface="Gabriola" pitchFamily="82" charset="0"/>
                        </a:rPr>
                        <a:t>mechanic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fit</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good-looking</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sp>
        <p:nvSpPr>
          <p:cNvPr id="4" name="TextBox 3"/>
          <p:cNvSpPr txBox="1"/>
          <p:nvPr/>
        </p:nvSpPr>
        <p:spPr>
          <a:xfrm>
            <a:off x="3803438" y="2478086"/>
            <a:ext cx="2520280" cy="461665"/>
          </a:xfrm>
          <a:prstGeom prst="rect">
            <a:avLst/>
          </a:prstGeom>
          <a:noFill/>
        </p:spPr>
        <p:txBody>
          <a:bodyPr wrap="square" rtlCol="0">
            <a:spAutoFit/>
          </a:bodyPr>
          <a:lstStyle/>
          <a:p>
            <a:r>
              <a:rPr lang="en-US" sz="2400" b="1" dirty="0" smtClean="0">
                <a:solidFill>
                  <a:schemeClr val="bg1"/>
                </a:solidFill>
              </a:rPr>
              <a:t>Student A</a:t>
            </a:r>
            <a:endParaRPr lang="ru-RU" sz="2400" b="1" dirty="0">
              <a:solidFill>
                <a:schemeClr val="bg1"/>
              </a:solidFill>
            </a:endParaRPr>
          </a:p>
        </p:txBody>
      </p:sp>
      <p:sp>
        <p:nvSpPr>
          <p:cNvPr id="11" name="TextBox 10"/>
          <p:cNvSpPr txBox="1"/>
          <p:nvPr/>
        </p:nvSpPr>
        <p:spPr>
          <a:xfrm>
            <a:off x="3779912" y="4727197"/>
            <a:ext cx="2520280" cy="461665"/>
          </a:xfrm>
          <a:prstGeom prst="rect">
            <a:avLst/>
          </a:prstGeom>
          <a:noFill/>
        </p:spPr>
        <p:txBody>
          <a:bodyPr wrap="square" rtlCol="0">
            <a:spAutoFit/>
          </a:bodyPr>
          <a:lstStyle/>
          <a:p>
            <a:r>
              <a:rPr lang="en-US" sz="2400" b="1" dirty="0" smtClean="0">
                <a:solidFill>
                  <a:schemeClr val="bg1"/>
                </a:solidFill>
              </a:rPr>
              <a:t>Student B</a:t>
            </a:r>
            <a:endParaRPr lang="ru-RU" sz="2400" b="1" dirty="0">
              <a:solidFill>
                <a:schemeClr val="bg1"/>
              </a:solidFill>
            </a:endParaRPr>
          </a:p>
        </p:txBody>
      </p:sp>
      <p:sp>
        <p:nvSpPr>
          <p:cNvPr id="12" name="Умножение 11"/>
          <p:cNvSpPr/>
          <p:nvPr/>
        </p:nvSpPr>
        <p:spPr>
          <a:xfrm>
            <a:off x="4093298" y="2961491"/>
            <a:ext cx="874751" cy="64807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pic>
        <p:nvPicPr>
          <p:cNvPr id="13" name="Picture 2" descr="F:\wordlis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715" t="3981" r="9423" b="47536"/>
          <a:stretch/>
        </p:blipFill>
        <p:spPr bwMode="auto">
          <a:xfrm>
            <a:off x="539552" y="2616091"/>
            <a:ext cx="2720544" cy="4093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62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7" name="Таблица 6"/>
          <p:cNvGraphicFramePr>
            <a:graphicFrameLocks noGrp="1"/>
          </p:cNvGraphicFramePr>
          <p:nvPr>
            <p:extLst>
              <p:ext uri="{D42A27DB-BD31-4B8C-83A1-F6EECF244321}">
                <p14:modId xmlns:p14="http://schemas.microsoft.com/office/powerpoint/2010/main" val="2172145857"/>
              </p:ext>
            </p:extLst>
          </p:nvPr>
        </p:nvGraphicFramePr>
        <p:xfrm>
          <a:off x="3789790" y="4913036"/>
          <a:ext cx="4871865" cy="1404156"/>
        </p:xfrm>
        <a:graphic>
          <a:graphicData uri="http://schemas.openxmlformats.org/drawingml/2006/table">
            <a:tbl>
              <a:tblPr firstRow="1" bandRow="1">
                <a:tableStyleId>{5C22544A-7EE6-4342-B048-85BDC9FD1C3A}</a:tableStyleId>
              </a:tblPr>
              <a:tblGrid>
                <a:gridCol w="1623955"/>
                <a:gridCol w="1623955"/>
                <a:gridCol w="1623955"/>
              </a:tblGrid>
              <a:tr h="648072">
                <a:tc>
                  <a:txBody>
                    <a:bodyPr/>
                    <a:lstStyle/>
                    <a:p>
                      <a:pPr algn="ctr"/>
                      <a:r>
                        <a:rPr lang="en-US" sz="2800" b="0" dirty="0" smtClean="0">
                          <a:solidFill>
                            <a:schemeClr val="bg1"/>
                          </a:solidFill>
                        </a:rPr>
                        <a:t>caring</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fit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creative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800" b="0" dirty="0" smtClean="0">
                          <a:solidFill>
                            <a:schemeClr val="bg1"/>
                          </a:solidFill>
                        </a:rPr>
                        <a:t>sociable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part-time</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800" b="0" dirty="0" smtClean="0">
                          <a:solidFill>
                            <a:schemeClr val="bg1"/>
                          </a:solidFill>
                        </a:rPr>
                        <a:t>au pair </a:t>
                      </a:r>
                      <a:endParaRPr lang="ru-RU" sz="2800" b="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3439988167"/>
              </p:ext>
            </p:extLst>
          </p:nvPr>
        </p:nvGraphicFramePr>
        <p:xfrm>
          <a:off x="3734558" y="2813233"/>
          <a:ext cx="4871865" cy="1512168"/>
        </p:xfrm>
        <a:graphic>
          <a:graphicData uri="http://schemas.openxmlformats.org/drawingml/2006/table">
            <a:tbl>
              <a:tblPr firstRow="1" bandRow="1">
                <a:tableStyleId>{5C22544A-7EE6-4342-B048-85BDC9FD1C3A}</a:tableStyleId>
              </a:tblPr>
              <a:tblGrid>
                <a:gridCol w="1623955"/>
                <a:gridCol w="1623955"/>
                <a:gridCol w="1623955"/>
              </a:tblGrid>
              <a:tr h="756084">
                <a:tc>
                  <a:txBody>
                    <a:bodyPr/>
                    <a:lstStyle/>
                    <a:p>
                      <a:pPr algn="ctr"/>
                      <a:r>
                        <a:rPr lang="en-US" sz="2400" b="0" dirty="0" smtClean="0">
                          <a:solidFill>
                            <a:schemeClr val="bg1"/>
                          </a:solidFill>
                          <a:latin typeface="Gabriola" pitchFamily="82" charset="0"/>
                        </a:rPr>
                        <a:t>reliable</a:t>
                      </a:r>
                      <a:r>
                        <a:rPr lang="en-US" sz="2400" b="0" baseline="0" dirty="0" smtClean="0">
                          <a:solidFill>
                            <a:schemeClr val="bg1"/>
                          </a:solidFill>
                          <a:latin typeface="Gabriola" pitchFamily="82" charset="0"/>
                        </a:rPr>
                        <a:t> </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easy-going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clever</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400" b="0" dirty="0" smtClean="0">
                          <a:solidFill>
                            <a:schemeClr val="bg1"/>
                          </a:solidFill>
                          <a:latin typeface="Gabriola" pitchFamily="82" charset="0"/>
                        </a:rPr>
                        <a:t>mechanic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fit</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400" b="0" dirty="0" smtClean="0">
                          <a:solidFill>
                            <a:schemeClr val="bg1"/>
                          </a:solidFill>
                          <a:latin typeface="Gabriola" pitchFamily="82" charset="0"/>
                        </a:rPr>
                        <a:t>good-looking</a:t>
                      </a:r>
                      <a:endParaRPr lang="ru-RU" sz="2400" b="0" dirty="0">
                        <a:solidFill>
                          <a:schemeClr val="bg1"/>
                        </a:solidFill>
                        <a:latin typeface="Gabriola" pitchFamily="82"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sp>
        <p:nvSpPr>
          <p:cNvPr id="4" name="TextBox 3"/>
          <p:cNvSpPr txBox="1"/>
          <p:nvPr/>
        </p:nvSpPr>
        <p:spPr>
          <a:xfrm>
            <a:off x="3789790" y="2305971"/>
            <a:ext cx="3024336" cy="461665"/>
          </a:xfrm>
          <a:prstGeom prst="rect">
            <a:avLst/>
          </a:prstGeom>
          <a:noFill/>
        </p:spPr>
        <p:txBody>
          <a:bodyPr wrap="square" rtlCol="0">
            <a:spAutoFit/>
          </a:bodyPr>
          <a:lstStyle/>
          <a:p>
            <a:r>
              <a:rPr lang="en-US" sz="2400" b="1" dirty="0" smtClean="0">
                <a:solidFill>
                  <a:schemeClr val="bg1"/>
                </a:solidFill>
              </a:rPr>
              <a:t>Student A – ‘bingo!’</a:t>
            </a:r>
            <a:endParaRPr lang="ru-RU" sz="2400" b="1" dirty="0">
              <a:solidFill>
                <a:schemeClr val="bg1"/>
              </a:solidFill>
            </a:endParaRPr>
          </a:p>
        </p:txBody>
      </p:sp>
      <p:sp>
        <p:nvSpPr>
          <p:cNvPr id="11" name="TextBox 10"/>
          <p:cNvSpPr txBox="1"/>
          <p:nvPr/>
        </p:nvSpPr>
        <p:spPr>
          <a:xfrm>
            <a:off x="3787450" y="4366772"/>
            <a:ext cx="2520280" cy="461665"/>
          </a:xfrm>
          <a:prstGeom prst="rect">
            <a:avLst/>
          </a:prstGeom>
          <a:noFill/>
        </p:spPr>
        <p:txBody>
          <a:bodyPr wrap="square" rtlCol="0">
            <a:spAutoFit/>
          </a:bodyPr>
          <a:lstStyle/>
          <a:p>
            <a:r>
              <a:rPr lang="en-US" sz="2400" b="1" dirty="0" smtClean="0">
                <a:solidFill>
                  <a:schemeClr val="bg1"/>
                </a:solidFill>
              </a:rPr>
              <a:t>Student B</a:t>
            </a:r>
            <a:endParaRPr lang="ru-RU" sz="2400" b="1" dirty="0">
              <a:solidFill>
                <a:schemeClr val="bg1"/>
              </a:solidFill>
            </a:endParaRPr>
          </a:p>
        </p:txBody>
      </p:sp>
      <p:sp>
        <p:nvSpPr>
          <p:cNvPr id="5" name="Умножение 4"/>
          <p:cNvSpPr/>
          <p:nvPr/>
        </p:nvSpPr>
        <p:spPr>
          <a:xfrm>
            <a:off x="4061960" y="2808068"/>
            <a:ext cx="874751" cy="64807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0" name="Заголовок 1"/>
          <p:cNvSpPr txBox="1">
            <a:spLocks/>
          </p:cNvSpPr>
          <p:nvPr/>
        </p:nvSpPr>
        <p:spPr>
          <a:xfrm>
            <a:off x="467544" y="62068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bg1"/>
                </a:solidFill>
              </a:rPr>
              <a:t>Continue with definitions of words from the list. </a:t>
            </a:r>
          </a:p>
          <a:p>
            <a:pPr algn="l"/>
            <a:r>
              <a:rPr lang="en-US" sz="3200" dirty="0" smtClean="0">
                <a:solidFill>
                  <a:schemeClr val="bg1"/>
                </a:solidFill>
              </a:rPr>
              <a:t>The first student to cross off all the words on the list shouts ‘</a:t>
            </a:r>
            <a:r>
              <a:rPr lang="en-US" sz="3200" dirty="0" smtClean="0">
                <a:solidFill>
                  <a:srgbClr val="FF0000"/>
                </a:solidFill>
              </a:rPr>
              <a:t>bingo</a:t>
            </a:r>
            <a:r>
              <a:rPr lang="en-US" sz="3200" dirty="0" smtClean="0">
                <a:solidFill>
                  <a:schemeClr val="bg1"/>
                </a:solidFill>
              </a:rPr>
              <a:t>’! </a:t>
            </a:r>
          </a:p>
          <a:p>
            <a:pPr algn="l"/>
            <a:r>
              <a:rPr lang="en-US" sz="3200" dirty="0" smtClean="0">
                <a:solidFill>
                  <a:schemeClr val="bg1"/>
                </a:solidFill>
              </a:rPr>
              <a:t>The teacher then checks the list with the class. </a:t>
            </a:r>
            <a:endParaRPr lang="ru-RU" sz="3200" dirty="0">
              <a:solidFill>
                <a:schemeClr val="bg1"/>
              </a:solidFill>
            </a:endParaRPr>
          </a:p>
        </p:txBody>
      </p:sp>
      <p:sp>
        <p:nvSpPr>
          <p:cNvPr id="12" name="Умножение 11"/>
          <p:cNvSpPr/>
          <p:nvPr/>
        </p:nvSpPr>
        <p:spPr>
          <a:xfrm>
            <a:off x="5724124" y="2808068"/>
            <a:ext cx="874751" cy="64807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3" name="Умножение 12"/>
          <p:cNvSpPr/>
          <p:nvPr/>
        </p:nvSpPr>
        <p:spPr>
          <a:xfrm>
            <a:off x="4144967" y="4892121"/>
            <a:ext cx="874751" cy="64807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4" name="Умножение 13"/>
          <p:cNvSpPr/>
          <p:nvPr/>
        </p:nvSpPr>
        <p:spPr>
          <a:xfrm>
            <a:off x="5716837" y="5534022"/>
            <a:ext cx="874751" cy="64807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5" name="Умножение 14"/>
          <p:cNvSpPr/>
          <p:nvPr/>
        </p:nvSpPr>
        <p:spPr>
          <a:xfrm>
            <a:off x="7336889" y="3573016"/>
            <a:ext cx="874751" cy="64807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6" name="Умножение 15"/>
          <p:cNvSpPr/>
          <p:nvPr/>
        </p:nvSpPr>
        <p:spPr>
          <a:xfrm>
            <a:off x="4061961" y="3573016"/>
            <a:ext cx="874751" cy="64807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7" name="Умножение 16"/>
          <p:cNvSpPr/>
          <p:nvPr/>
        </p:nvSpPr>
        <p:spPr>
          <a:xfrm>
            <a:off x="5724123" y="3560803"/>
            <a:ext cx="874751" cy="64807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8" name="Умножение 17"/>
          <p:cNvSpPr/>
          <p:nvPr/>
        </p:nvSpPr>
        <p:spPr>
          <a:xfrm>
            <a:off x="7336888" y="2836170"/>
            <a:ext cx="874751" cy="64807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19" name="Умножение 18"/>
          <p:cNvSpPr/>
          <p:nvPr/>
        </p:nvSpPr>
        <p:spPr>
          <a:xfrm>
            <a:off x="5832537" y="4909526"/>
            <a:ext cx="874751" cy="64807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20" name="Умножение 19"/>
          <p:cNvSpPr/>
          <p:nvPr/>
        </p:nvSpPr>
        <p:spPr>
          <a:xfrm>
            <a:off x="7336887" y="5589178"/>
            <a:ext cx="874751" cy="64807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pic>
        <p:nvPicPr>
          <p:cNvPr id="22" name="Picture 2" descr="F:\wordlis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715" t="3981" r="9423" b="47536"/>
          <a:stretch/>
        </p:blipFill>
        <p:spPr bwMode="auto">
          <a:xfrm>
            <a:off x="539552" y="2616091"/>
            <a:ext cx="2720544" cy="4093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636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457199" y="1124744"/>
            <a:ext cx="8367713" cy="5001419"/>
          </a:xfrm>
        </p:spPr>
        <p:txBody>
          <a:bodyPr>
            <a:normAutofit/>
          </a:bodyPr>
          <a:lstStyle/>
          <a:p>
            <a:pPr marL="0" indent="0">
              <a:buNone/>
            </a:pPr>
            <a:r>
              <a:rPr lang="en-US" b="1" dirty="0">
                <a:solidFill>
                  <a:srgbClr val="FF0000"/>
                </a:solidFill>
              </a:rPr>
              <a:t>B</a:t>
            </a:r>
            <a:r>
              <a:rPr lang="en-US" b="1" dirty="0" smtClean="0">
                <a:solidFill>
                  <a:srgbClr val="FF0000"/>
                </a:solidFill>
              </a:rPr>
              <a:t>. How to survive the last 10 minutes of a lesson / How to rescue a lesson that is dying </a:t>
            </a:r>
            <a:endParaRPr lang="ru-RU" b="1" dirty="0">
              <a:solidFill>
                <a:srgbClr val="FF0000"/>
              </a:solidFill>
            </a:endParaRPr>
          </a:p>
        </p:txBody>
      </p:sp>
    </p:spTree>
    <p:extLst>
      <p:ext uri="{BB962C8B-B14F-4D97-AF65-F5344CB8AC3E}">
        <p14:creationId xmlns:p14="http://schemas.microsoft.com/office/powerpoint/2010/main" val="3223716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683568" y="0"/>
            <a:ext cx="7772400" cy="1470025"/>
          </a:xfrm>
        </p:spPr>
        <p:txBody>
          <a:bodyPr/>
          <a:lstStyle/>
          <a:p>
            <a:pPr algn="l"/>
            <a:endParaRPr lang="en-GB" sz="4000" dirty="0">
              <a:solidFill>
                <a:schemeClr val="bg1"/>
              </a:solidFill>
            </a:endParaRPr>
          </a:p>
        </p:txBody>
      </p:sp>
      <p:sp>
        <p:nvSpPr>
          <p:cNvPr id="8" name="Subtitle 7"/>
          <p:cNvSpPr>
            <a:spLocks noGrp="1"/>
          </p:cNvSpPr>
          <p:nvPr>
            <p:ph type="subTitle" idx="1"/>
          </p:nvPr>
        </p:nvSpPr>
        <p:spPr>
          <a:xfrm>
            <a:off x="730156" y="1268760"/>
            <a:ext cx="7226220" cy="1752600"/>
          </a:xfrm>
        </p:spPr>
        <p:txBody>
          <a:bodyPr>
            <a:noAutofit/>
          </a:bodyPr>
          <a:lstStyle/>
          <a:p>
            <a:pPr algn="l"/>
            <a:r>
              <a:rPr lang="en-GB" sz="4800" dirty="0" smtClean="0">
                <a:solidFill>
                  <a:schemeClr val="bg1"/>
                </a:solidFill>
              </a:rPr>
              <a:t>‘Teenagers </a:t>
            </a:r>
            <a:r>
              <a:rPr lang="en-US" sz="4800" dirty="0" smtClean="0">
                <a:solidFill>
                  <a:schemeClr val="bg1"/>
                </a:solidFill>
              </a:rPr>
              <a:t>can be</a:t>
            </a:r>
            <a:r>
              <a:rPr lang="en-GB" sz="4800" dirty="0" smtClean="0">
                <a:solidFill>
                  <a:schemeClr val="bg1"/>
                </a:solidFill>
              </a:rPr>
              <a:t> the best learners of a language!</a:t>
            </a:r>
            <a:r>
              <a:rPr lang="en-US" sz="4800" dirty="0" smtClean="0">
                <a:solidFill>
                  <a:schemeClr val="bg1"/>
                </a:solidFill>
              </a:rPr>
              <a:t>’</a:t>
            </a:r>
            <a:endParaRPr lang="en-GB" sz="4800" dirty="0">
              <a:solidFill>
                <a:schemeClr val="bg1"/>
              </a:solidFill>
            </a:endParaRPr>
          </a:p>
        </p:txBody>
      </p:sp>
      <p:sp>
        <p:nvSpPr>
          <p:cNvPr id="9" name="TextBox 8"/>
          <p:cNvSpPr txBox="1"/>
          <p:nvPr/>
        </p:nvSpPr>
        <p:spPr>
          <a:xfrm>
            <a:off x="904149" y="3517090"/>
            <a:ext cx="3024336" cy="1077218"/>
          </a:xfrm>
          <a:prstGeom prst="rect">
            <a:avLst/>
          </a:prstGeom>
          <a:noFill/>
        </p:spPr>
        <p:txBody>
          <a:bodyPr wrap="square" rtlCol="0">
            <a:spAutoFit/>
          </a:bodyPr>
          <a:lstStyle/>
          <a:p>
            <a:r>
              <a:rPr lang="en-GB" sz="3200" dirty="0" smtClean="0">
                <a:solidFill>
                  <a:schemeClr val="bg1"/>
                </a:solidFill>
              </a:rPr>
              <a:t>Penny Ur, EFL author</a:t>
            </a:r>
            <a:endParaRPr lang="en-GB" sz="3200" dirty="0">
              <a:solidFill>
                <a:schemeClr val="bg1"/>
              </a:solidFill>
            </a:endParaRPr>
          </a:p>
        </p:txBody>
      </p:sp>
      <p:pic>
        <p:nvPicPr>
          <p:cNvPr id="18434" name="Picture 2" descr="http://1.bp.blogspot.com/_GobNBJIYsoY/TCBg95M7HVI/AAAAAAAAAJA/-7XOJpYtGlA/s1600/teens.jpg"/>
          <p:cNvPicPr>
            <a:picLocks noChangeAspect="1" noChangeArrowheads="1"/>
          </p:cNvPicPr>
          <p:nvPr/>
        </p:nvPicPr>
        <p:blipFill>
          <a:blip r:embed="rId2" cstate="print"/>
          <a:srcRect/>
          <a:stretch>
            <a:fillRect/>
          </a:stretch>
        </p:blipFill>
        <p:spPr bwMode="auto">
          <a:xfrm>
            <a:off x="4644008" y="3212976"/>
            <a:ext cx="4146476" cy="2762664"/>
          </a:xfrm>
          <a:prstGeom prst="rect">
            <a:avLst/>
          </a:prstGeom>
          <a:noFill/>
        </p:spPr>
      </p:pic>
    </p:spTree>
    <p:extLst>
      <p:ext uri="{BB962C8B-B14F-4D97-AF65-F5344CB8AC3E}">
        <p14:creationId xmlns:p14="http://schemas.microsoft.com/office/powerpoint/2010/main" val="307061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457200" y="1124744"/>
            <a:ext cx="8435280" cy="5001419"/>
          </a:xfrm>
        </p:spPr>
        <p:txBody>
          <a:bodyPr>
            <a:normAutofit/>
          </a:bodyPr>
          <a:lstStyle/>
          <a:p>
            <a:pPr marL="0" indent="0">
              <a:buNone/>
            </a:pPr>
            <a:r>
              <a:rPr lang="en-US" b="1" dirty="0">
                <a:solidFill>
                  <a:srgbClr val="FF0000"/>
                </a:solidFill>
              </a:rPr>
              <a:t>B</a:t>
            </a:r>
            <a:r>
              <a:rPr lang="en-US" b="1" dirty="0" smtClean="0">
                <a:solidFill>
                  <a:srgbClr val="FF0000"/>
                </a:solidFill>
              </a:rPr>
              <a:t>. How to survive the last 10 minutes of a lesson / How to rescue a lesson that is dying</a:t>
            </a:r>
          </a:p>
          <a:p>
            <a:pPr marL="0" indent="0">
              <a:buNone/>
            </a:pPr>
            <a:endParaRPr lang="en-US" b="1" dirty="0">
              <a:solidFill>
                <a:srgbClr val="FF0000"/>
              </a:solidFill>
            </a:endParaRPr>
          </a:p>
          <a:p>
            <a:pPr marL="0" indent="0">
              <a:buNone/>
            </a:pPr>
            <a:r>
              <a:rPr lang="en-US" b="1" dirty="0" smtClean="0">
                <a:solidFill>
                  <a:schemeClr val="bg1"/>
                </a:solidFill>
              </a:rPr>
              <a:t>Use activities like the ones we’ve just seen!</a:t>
            </a:r>
            <a:r>
              <a:rPr lang="en-US" b="1" dirty="0" smtClean="0">
                <a:solidFill>
                  <a:srgbClr val="FF0000"/>
                </a:solidFill>
              </a:rPr>
              <a:t> </a:t>
            </a:r>
            <a:endParaRPr lang="ru-RU" b="1" dirty="0">
              <a:solidFill>
                <a:srgbClr val="FF0000"/>
              </a:solidFill>
            </a:endParaRPr>
          </a:p>
        </p:txBody>
      </p:sp>
    </p:spTree>
    <p:extLst>
      <p:ext uri="{BB962C8B-B14F-4D97-AF65-F5344CB8AC3E}">
        <p14:creationId xmlns:p14="http://schemas.microsoft.com/office/powerpoint/2010/main" val="9399027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3848" y="1340768"/>
            <a:ext cx="288032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Gateway-tex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1905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60648"/>
            <a:ext cx="8229600" cy="1143000"/>
          </a:xfrm>
        </p:spPr>
        <p:txBody>
          <a:bodyPr>
            <a:normAutofit/>
          </a:bodyPr>
          <a:lstStyle/>
          <a:p>
            <a:pPr algn="l"/>
            <a:r>
              <a:rPr lang="en-GB" sz="3600" b="1" dirty="0" smtClean="0"/>
              <a:t>Lesson planning – have a ‘Plan B’</a:t>
            </a:r>
            <a:endParaRPr lang="en-GB" sz="3600" b="1" dirty="0"/>
          </a:p>
        </p:txBody>
      </p:sp>
      <p:sp>
        <p:nvSpPr>
          <p:cNvPr id="3" name="Content Placeholder 2"/>
          <p:cNvSpPr>
            <a:spLocks noGrp="1"/>
          </p:cNvSpPr>
          <p:nvPr>
            <p:ph sz="half" idx="1"/>
          </p:nvPr>
        </p:nvSpPr>
        <p:spPr/>
        <p:txBody>
          <a:bodyPr>
            <a:normAutofit/>
          </a:bodyPr>
          <a:lstStyle/>
          <a:p>
            <a:pPr marL="0" indent="0">
              <a:buNone/>
            </a:pPr>
            <a:r>
              <a:rPr lang="en-GB" sz="2800" b="1" dirty="0" smtClean="0"/>
              <a:t>Typical plan:</a:t>
            </a:r>
          </a:p>
          <a:p>
            <a:r>
              <a:rPr lang="en-GB" sz="2800" dirty="0" smtClean="0"/>
              <a:t>Warmer (10 </a:t>
            </a:r>
            <a:r>
              <a:rPr lang="en-GB" sz="2800" dirty="0" err="1" smtClean="0"/>
              <a:t>mins</a:t>
            </a:r>
            <a:r>
              <a:rPr lang="en-GB" sz="2800" dirty="0" smtClean="0"/>
              <a:t>.)</a:t>
            </a:r>
          </a:p>
          <a:p>
            <a:r>
              <a:rPr lang="en-GB" sz="2800" dirty="0" smtClean="0"/>
              <a:t>Book grammar/vocab. </a:t>
            </a:r>
            <a:r>
              <a:rPr lang="en-GB" sz="2800" dirty="0" err="1" smtClean="0"/>
              <a:t>exs</a:t>
            </a:r>
            <a:r>
              <a:rPr lang="en-GB" sz="2800" dirty="0" smtClean="0"/>
              <a:t>. 1-4 (30 </a:t>
            </a:r>
            <a:r>
              <a:rPr lang="en-GB" sz="2800" dirty="0" err="1" smtClean="0"/>
              <a:t>mins</a:t>
            </a:r>
            <a:r>
              <a:rPr lang="en-GB" sz="2800" dirty="0" smtClean="0"/>
              <a:t>.)</a:t>
            </a:r>
          </a:p>
          <a:p>
            <a:r>
              <a:rPr lang="en-GB" sz="2800" dirty="0" smtClean="0"/>
              <a:t>Role-play based on grammar (10 </a:t>
            </a:r>
            <a:r>
              <a:rPr lang="en-GB" sz="2800" dirty="0" err="1" smtClean="0"/>
              <a:t>mins</a:t>
            </a:r>
            <a:r>
              <a:rPr lang="en-GB" sz="2800" dirty="0" smtClean="0"/>
              <a:t>.)</a:t>
            </a:r>
          </a:p>
          <a:p>
            <a:r>
              <a:rPr lang="en-GB" sz="2800" dirty="0" smtClean="0"/>
              <a:t>Song (10 </a:t>
            </a:r>
            <a:r>
              <a:rPr lang="en-GB" sz="2800" dirty="0" err="1" smtClean="0"/>
              <a:t>mins</a:t>
            </a:r>
            <a:r>
              <a:rPr lang="en-GB" sz="2800" dirty="0" smtClean="0"/>
              <a:t>.) </a:t>
            </a:r>
            <a:endParaRPr lang="en-GB" sz="2800" dirty="0"/>
          </a:p>
        </p:txBody>
      </p:sp>
      <p:sp>
        <p:nvSpPr>
          <p:cNvPr id="4" name="Left Arrow 3"/>
          <p:cNvSpPr/>
          <p:nvPr/>
        </p:nvSpPr>
        <p:spPr>
          <a:xfrm>
            <a:off x="4517701" y="2326271"/>
            <a:ext cx="1011363"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Left Arrow 4"/>
          <p:cNvSpPr/>
          <p:nvPr/>
        </p:nvSpPr>
        <p:spPr>
          <a:xfrm>
            <a:off x="4504184" y="2948456"/>
            <a:ext cx="100811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Left Arrow 6"/>
          <p:cNvSpPr/>
          <p:nvPr/>
        </p:nvSpPr>
        <p:spPr>
          <a:xfrm>
            <a:off x="4445693" y="3890195"/>
            <a:ext cx="100811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eft Arrow 7"/>
          <p:cNvSpPr/>
          <p:nvPr/>
        </p:nvSpPr>
        <p:spPr>
          <a:xfrm>
            <a:off x="4520952" y="4743839"/>
            <a:ext cx="100811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MacEng new logo"/>
          <p:cNvPicPr>
            <a:picLocks noChangeAspect="1" noChangeArrowheads="1"/>
          </p:cNvPicPr>
          <p:nvPr/>
        </p:nvPicPr>
        <p:blipFill>
          <a:blip r:embed="rId2" cstate="print"/>
          <a:srcRect/>
          <a:stretch>
            <a:fillRect/>
          </a:stretch>
        </p:blipFill>
        <p:spPr bwMode="auto">
          <a:xfrm>
            <a:off x="6372200" y="6021288"/>
            <a:ext cx="2432497" cy="554543"/>
          </a:xfrm>
          <a:prstGeom prst="rect">
            <a:avLst/>
          </a:prstGeom>
          <a:noFill/>
          <a:ln w="9525">
            <a:noFill/>
            <a:miter lim="800000"/>
            <a:headEnd/>
            <a:tailEnd/>
          </a:ln>
        </p:spPr>
      </p:pic>
    </p:spTree>
    <p:extLst>
      <p:ext uri="{BB962C8B-B14F-4D97-AF65-F5344CB8AC3E}">
        <p14:creationId xmlns:p14="http://schemas.microsoft.com/office/powerpoint/2010/main" val="2735021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60648"/>
            <a:ext cx="8229600" cy="1143000"/>
          </a:xfrm>
        </p:spPr>
        <p:txBody>
          <a:bodyPr>
            <a:normAutofit/>
          </a:bodyPr>
          <a:lstStyle/>
          <a:p>
            <a:pPr algn="l"/>
            <a:r>
              <a:rPr lang="en-GB" sz="3600" b="1" dirty="0" smtClean="0"/>
              <a:t>Lesson planning – have a ‘Plan B’</a:t>
            </a:r>
            <a:endParaRPr lang="en-GB" sz="3600" b="1" dirty="0"/>
          </a:p>
        </p:txBody>
      </p:sp>
      <p:sp>
        <p:nvSpPr>
          <p:cNvPr id="3" name="Content Placeholder 2"/>
          <p:cNvSpPr>
            <a:spLocks noGrp="1"/>
          </p:cNvSpPr>
          <p:nvPr>
            <p:ph sz="half" idx="1"/>
          </p:nvPr>
        </p:nvSpPr>
        <p:spPr/>
        <p:txBody>
          <a:bodyPr>
            <a:normAutofit/>
          </a:bodyPr>
          <a:lstStyle/>
          <a:p>
            <a:pPr marL="0" indent="0">
              <a:buNone/>
            </a:pPr>
            <a:r>
              <a:rPr lang="en-GB" sz="2800" b="1" dirty="0" smtClean="0"/>
              <a:t>Typical plan:</a:t>
            </a:r>
          </a:p>
          <a:p>
            <a:r>
              <a:rPr lang="en-GB" sz="2800" dirty="0" smtClean="0"/>
              <a:t>Warmer (10 </a:t>
            </a:r>
            <a:r>
              <a:rPr lang="en-GB" sz="2800" dirty="0" err="1" smtClean="0"/>
              <a:t>mins</a:t>
            </a:r>
            <a:r>
              <a:rPr lang="en-GB" sz="2800" dirty="0" smtClean="0"/>
              <a:t>.)</a:t>
            </a:r>
          </a:p>
          <a:p>
            <a:r>
              <a:rPr lang="en-GB" sz="2800" dirty="0" smtClean="0"/>
              <a:t>Book grammar/vocab. </a:t>
            </a:r>
            <a:r>
              <a:rPr lang="en-GB" sz="2800" dirty="0" err="1" smtClean="0"/>
              <a:t>exs</a:t>
            </a:r>
            <a:r>
              <a:rPr lang="en-GB" sz="2800" dirty="0" smtClean="0"/>
              <a:t>. 1-4 (30 </a:t>
            </a:r>
            <a:r>
              <a:rPr lang="en-GB" sz="2800" dirty="0" err="1" smtClean="0"/>
              <a:t>mins</a:t>
            </a:r>
            <a:r>
              <a:rPr lang="en-GB" sz="2800" dirty="0" smtClean="0"/>
              <a:t>.)</a:t>
            </a:r>
          </a:p>
          <a:p>
            <a:r>
              <a:rPr lang="en-GB" sz="2800" dirty="0" smtClean="0"/>
              <a:t>Role-play based on grammar (10 </a:t>
            </a:r>
            <a:r>
              <a:rPr lang="en-GB" sz="2800" dirty="0" err="1" smtClean="0"/>
              <a:t>mins</a:t>
            </a:r>
            <a:r>
              <a:rPr lang="en-GB" sz="2800" dirty="0" smtClean="0"/>
              <a:t>.) </a:t>
            </a:r>
          </a:p>
          <a:p>
            <a:r>
              <a:rPr lang="en-GB" sz="2800" dirty="0" smtClean="0"/>
              <a:t>Song (10 </a:t>
            </a:r>
            <a:r>
              <a:rPr lang="en-GB" sz="2800" dirty="0" err="1" smtClean="0"/>
              <a:t>mins</a:t>
            </a:r>
            <a:r>
              <a:rPr lang="en-GB" sz="2800" dirty="0" smtClean="0"/>
              <a:t>.)</a:t>
            </a:r>
            <a:endParaRPr lang="en-GB" sz="2800" dirty="0"/>
          </a:p>
        </p:txBody>
      </p:sp>
      <p:sp>
        <p:nvSpPr>
          <p:cNvPr id="4" name="Left Arrow 3"/>
          <p:cNvSpPr/>
          <p:nvPr/>
        </p:nvSpPr>
        <p:spPr>
          <a:xfrm>
            <a:off x="4517701" y="2326271"/>
            <a:ext cx="1011363"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Left Arrow 4"/>
          <p:cNvSpPr/>
          <p:nvPr/>
        </p:nvSpPr>
        <p:spPr>
          <a:xfrm>
            <a:off x="4504184" y="2948456"/>
            <a:ext cx="100811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MacEng new logo"/>
          <p:cNvPicPr>
            <a:picLocks noChangeAspect="1" noChangeArrowheads="1"/>
          </p:cNvPicPr>
          <p:nvPr/>
        </p:nvPicPr>
        <p:blipFill>
          <a:blip r:embed="rId2" cstate="print"/>
          <a:srcRect/>
          <a:stretch>
            <a:fillRect/>
          </a:stretch>
        </p:blipFill>
        <p:spPr bwMode="auto">
          <a:xfrm>
            <a:off x="6372200" y="6021288"/>
            <a:ext cx="2432497" cy="554543"/>
          </a:xfrm>
          <a:prstGeom prst="rect">
            <a:avLst/>
          </a:prstGeom>
          <a:noFill/>
          <a:ln w="9525">
            <a:noFill/>
            <a:miter lim="800000"/>
            <a:headEnd/>
            <a:tailEnd/>
          </a:ln>
        </p:spPr>
      </p:pic>
      <p:pic>
        <p:nvPicPr>
          <p:cNvPr id="9" name="Picture 2" descr="http://3.bp.blogspot.com/-8aQP6rP_hnU/TVk5gr0O69I/AAAAAAAABP8/RNTuSbYpSz4/s1600/bored-students2.jpg">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223333" y="2614303"/>
            <a:ext cx="2581364" cy="1913246"/>
          </a:xfrm>
          <a:prstGeom prst="rect">
            <a:avLst/>
          </a:prstGeom>
          <a:noFill/>
          <a:extLst>
            <a:ext uri="{909E8E84-426E-40DD-AFC4-6F175D3DCCD1}">
              <a14:hiddenFill xmlns:a14="http://schemas.microsoft.com/office/drawing/2010/main">
                <a:solidFill>
                  <a:srgbClr val="FFFFFF"/>
                </a:solidFill>
              </a14:hiddenFill>
            </a:ext>
          </a:extLst>
        </p:spPr>
      </p:pic>
      <p:sp>
        <p:nvSpPr>
          <p:cNvPr id="10" name="Left Arrow 4"/>
          <p:cNvSpPr/>
          <p:nvPr/>
        </p:nvSpPr>
        <p:spPr>
          <a:xfrm rot="10800000">
            <a:off x="4884761" y="3388889"/>
            <a:ext cx="100811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568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60648"/>
            <a:ext cx="8229600" cy="1143000"/>
          </a:xfrm>
        </p:spPr>
        <p:txBody>
          <a:bodyPr>
            <a:normAutofit/>
          </a:bodyPr>
          <a:lstStyle/>
          <a:p>
            <a:pPr algn="l"/>
            <a:r>
              <a:rPr lang="en-GB" sz="3600" b="1" dirty="0" smtClean="0"/>
              <a:t>Lesson planning – have a ‘Plan B’</a:t>
            </a:r>
            <a:endParaRPr lang="en-GB" sz="3600" b="1" dirty="0"/>
          </a:p>
        </p:txBody>
      </p:sp>
      <p:sp>
        <p:nvSpPr>
          <p:cNvPr id="3" name="Content Placeholder 2"/>
          <p:cNvSpPr>
            <a:spLocks noGrp="1"/>
          </p:cNvSpPr>
          <p:nvPr>
            <p:ph sz="half" idx="1"/>
          </p:nvPr>
        </p:nvSpPr>
        <p:spPr>
          <a:xfrm>
            <a:off x="457200" y="1600200"/>
            <a:ext cx="4038600" cy="4975631"/>
          </a:xfrm>
        </p:spPr>
        <p:txBody>
          <a:bodyPr>
            <a:normAutofit/>
          </a:bodyPr>
          <a:lstStyle/>
          <a:p>
            <a:pPr marL="0" indent="0">
              <a:buNone/>
            </a:pPr>
            <a:r>
              <a:rPr lang="en-GB" sz="2800" b="1" dirty="0" smtClean="0"/>
              <a:t>Typical plan:</a:t>
            </a:r>
          </a:p>
          <a:p>
            <a:r>
              <a:rPr lang="en-GB" sz="2800" dirty="0" smtClean="0"/>
              <a:t>Warmer (10 </a:t>
            </a:r>
            <a:r>
              <a:rPr lang="en-GB" sz="2800" dirty="0" err="1" smtClean="0"/>
              <a:t>mins</a:t>
            </a:r>
            <a:r>
              <a:rPr lang="en-GB" sz="2800" dirty="0" smtClean="0"/>
              <a:t>.)</a:t>
            </a:r>
          </a:p>
          <a:p>
            <a:r>
              <a:rPr lang="en-GB" sz="2800" dirty="0" smtClean="0"/>
              <a:t>Book grammar/vocab </a:t>
            </a:r>
            <a:r>
              <a:rPr lang="en-GB" sz="2800" dirty="0" err="1" smtClean="0"/>
              <a:t>exs</a:t>
            </a:r>
            <a:r>
              <a:rPr lang="en-GB" sz="2800" dirty="0" smtClean="0"/>
              <a:t>.  1-4 (</a:t>
            </a:r>
            <a:r>
              <a:rPr lang="en-GB" dirty="0"/>
              <a:t>3</a:t>
            </a:r>
            <a:r>
              <a:rPr lang="en-GB" dirty="0" smtClean="0"/>
              <a:t>0</a:t>
            </a:r>
            <a:r>
              <a:rPr lang="en-GB" sz="2800" dirty="0" smtClean="0"/>
              <a:t> </a:t>
            </a:r>
            <a:r>
              <a:rPr lang="en-GB" sz="2800" dirty="0" err="1" smtClean="0"/>
              <a:t>mins</a:t>
            </a:r>
            <a:r>
              <a:rPr lang="en-GB" sz="2800" dirty="0" smtClean="0"/>
              <a:t>.)</a:t>
            </a:r>
          </a:p>
          <a:p>
            <a:r>
              <a:rPr lang="en-GB" sz="2800" dirty="0" smtClean="0"/>
              <a:t>Role-play based on grammar (10 </a:t>
            </a:r>
            <a:r>
              <a:rPr lang="en-GB" sz="2800" dirty="0" err="1" smtClean="0"/>
              <a:t>mins</a:t>
            </a:r>
            <a:r>
              <a:rPr lang="en-GB" sz="2800" dirty="0" smtClean="0"/>
              <a:t>.)</a:t>
            </a:r>
          </a:p>
          <a:p>
            <a:r>
              <a:rPr lang="en-GB" sz="2800" dirty="0" smtClean="0"/>
              <a:t>Song (10mins.) </a:t>
            </a:r>
            <a:endParaRPr lang="en-GB" sz="2800" dirty="0"/>
          </a:p>
        </p:txBody>
      </p:sp>
      <p:sp>
        <p:nvSpPr>
          <p:cNvPr id="6" name="Content Placeholder 5"/>
          <p:cNvSpPr>
            <a:spLocks noGrp="1"/>
          </p:cNvSpPr>
          <p:nvPr>
            <p:ph sz="half" idx="2"/>
          </p:nvPr>
        </p:nvSpPr>
        <p:spPr>
          <a:xfrm>
            <a:off x="5831219" y="2204864"/>
            <a:ext cx="3601194" cy="4525963"/>
          </a:xfrm>
        </p:spPr>
        <p:txBody>
          <a:bodyPr/>
          <a:lstStyle/>
          <a:p>
            <a:pPr marL="0" indent="0">
              <a:buNone/>
            </a:pPr>
            <a:r>
              <a:rPr lang="en-GB" sz="2400" b="1" dirty="0" smtClean="0"/>
              <a:t>Rescuers:</a:t>
            </a:r>
          </a:p>
          <a:p>
            <a:r>
              <a:rPr lang="en-GB" sz="2400" dirty="0" smtClean="0"/>
              <a:t>Vocab. bingo </a:t>
            </a:r>
          </a:p>
          <a:p>
            <a:r>
              <a:rPr lang="en-GB" sz="2400" dirty="0" smtClean="0"/>
              <a:t>Sentence </a:t>
            </a:r>
            <a:r>
              <a:rPr lang="en-GB" sz="2400" dirty="0" smtClean="0"/>
              <a:t>hangman</a:t>
            </a:r>
            <a:endParaRPr lang="en-GB" sz="2400" dirty="0" smtClean="0"/>
          </a:p>
          <a:p>
            <a:r>
              <a:rPr lang="en-US" sz="2400" dirty="0" smtClean="0"/>
              <a:t>………</a:t>
            </a:r>
            <a:endParaRPr lang="en-GB" sz="2400" dirty="0" smtClean="0"/>
          </a:p>
          <a:p>
            <a:endParaRPr lang="en-GB" dirty="0"/>
          </a:p>
        </p:txBody>
      </p:sp>
      <p:sp>
        <p:nvSpPr>
          <p:cNvPr id="5" name="Left Arrow 4"/>
          <p:cNvSpPr/>
          <p:nvPr/>
        </p:nvSpPr>
        <p:spPr>
          <a:xfrm>
            <a:off x="4305154" y="2948456"/>
            <a:ext cx="100811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MacEng new logo"/>
          <p:cNvPicPr>
            <a:picLocks noChangeAspect="1" noChangeArrowheads="1"/>
          </p:cNvPicPr>
          <p:nvPr/>
        </p:nvPicPr>
        <p:blipFill>
          <a:blip r:embed="rId2" cstate="print"/>
          <a:srcRect/>
          <a:stretch>
            <a:fillRect/>
          </a:stretch>
        </p:blipFill>
        <p:spPr bwMode="auto">
          <a:xfrm>
            <a:off x="6372200" y="6021288"/>
            <a:ext cx="2432497" cy="554543"/>
          </a:xfrm>
          <a:prstGeom prst="rect">
            <a:avLst/>
          </a:prstGeom>
          <a:noFill/>
          <a:ln w="9525">
            <a:noFill/>
            <a:miter lim="800000"/>
            <a:headEnd/>
            <a:tailEnd/>
          </a:ln>
        </p:spPr>
      </p:pic>
      <p:sp>
        <p:nvSpPr>
          <p:cNvPr id="10" name="Left Arrow 4"/>
          <p:cNvSpPr/>
          <p:nvPr/>
        </p:nvSpPr>
        <p:spPr>
          <a:xfrm rot="10800000">
            <a:off x="4788024" y="3449503"/>
            <a:ext cx="1008112" cy="2880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Left Arrow 4"/>
          <p:cNvSpPr/>
          <p:nvPr/>
        </p:nvSpPr>
        <p:spPr>
          <a:xfrm>
            <a:off x="4305154" y="2276872"/>
            <a:ext cx="100811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Left Arrow 4"/>
          <p:cNvSpPr/>
          <p:nvPr/>
        </p:nvSpPr>
        <p:spPr>
          <a:xfrm>
            <a:off x="4305154" y="4005064"/>
            <a:ext cx="1008112" cy="2880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090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Объект 5"/>
          <p:cNvSpPr>
            <a:spLocks noGrp="1"/>
          </p:cNvSpPr>
          <p:nvPr>
            <p:ph idx="1"/>
          </p:nvPr>
        </p:nvSpPr>
        <p:spPr/>
        <p:txBody>
          <a:bodyPr/>
          <a:lstStyle/>
          <a:p>
            <a:pPr marL="0" indent="0">
              <a:buNone/>
            </a:pPr>
            <a:r>
              <a:rPr lang="en-US" sz="4400" dirty="0" smtClean="0">
                <a:solidFill>
                  <a:schemeClr val="bg1"/>
                </a:solidFill>
              </a:rPr>
              <a:t>G is for…….</a:t>
            </a:r>
          </a:p>
          <a:p>
            <a:pPr marL="0" indent="0">
              <a:buNone/>
            </a:pPr>
            <a:r>
              <a:rPr lang="en-US" sz="4400" dirty="0" smtClean="0">
                <a:solidFill>
                  <a:schemeClr val="bg1"/>
                </a:solidFill>
              </a:rPr>
              <a:t>GRAMMAR!</a:t>
            </a:r>
            <a:endParaRPr lang="ru-RU" sz="4400" dirty="0">
              <a:solidFill>
                <a:schemeClr val="bg1"/>
              </a:solidFill>
            </a:endParaRPr>
          </a:p>
        </p:txBody>
      </p:sp>
    </p:spTree>
    <p:extLst>
      <p:ext uri="{BB962C8B-B14F-4D97-AF65-F5344CB8AC3E}">
        <p14:creationId xmlns:p14="http://schemas.microsoft.com/office/powerpoint/2010/main" val="258620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257026" name="Rectangle 2"/>
          <p:cNvSpPr>
            <a:spLocks noGrp="1" noRot="1" noChangeArrowheads="1"/>
          </p:cNvSpPr>
          <p:nvPr>
            <p:ph type="title"/>
          </p:nvPr>
        </p:nvSpPr>
        <p:spPr>
          <a:xfrm>
            <a:off x="395288" y="0"/>
            <a:ext cx="8229600" cy="796925"/>
          </a:xfrm>
        </p:spPr>
        <p:txBody>
          <a:bodyPr/>
          <a:lstStyle/>
          <a:p>
            <a:pPr algn="l" eaLnBrk="1" hangingPunct="1"/>
            <a:endParaRPr lang="es-ES" smtClean="0"/>
          </a:p>
        </p:txBody>
      </p:sp>
      <p:sp>
        <p:nvSpPr>
          <p:cNvPr id="257027" name="Rectangle 3"/>
          <p:cNvSpPr>
            <a:spLocks noGrp="1" noChangeArrowheads="1"/>
          </p:cNvSpPr>
          <p:nvPr>
            <p:ph type="body" idx="1"/>
          </p:nvPr>
        </p:nvSpPr>
        <p:spPr>
          <a:xfrm>
            <a:off x="4932363" y="836613"/>
            <a:ext cx="2592387" cy="5289550"/>
          </a:xfrm>
        </p:spPr>
        <p:txBody>
          <a:bodyPr/>
          <a:lstStyle/>
          <a:p>
            <a:pPr eaLnBrk="1" hangingPunct="1">
              <a:buFont typeface="Wingdings" pitchFamily="2" charset="2"/>
              <a:buNone/>
            </a:pPr>
            <a:endParaRPr lang="es-ES" sz="2800" smtClean="0"/>
          </a:p>
        </p:txBody>
      </p:sp>
      <p:pic>
        <p:nvPicPr>
          <p:cNvPr id="257028" name="Picture 7" descr="B1_Lang_reference_p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47650"/>
            <a:ext cx="44958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B1-Revision_p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333375"/>
            <a:ext cx="3935413"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0" name="Picture 4" descr="Gateway-text-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7030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000" b="1" dirty="0" smtClean="0">
                <a:solidFill>
                  <a:srgbClr val="FF0000"/>
                </a:solidFill>
              </a:rPr>
              <a:t>C. </a:t>
            </a:r>
            <a:r>
              <a:rPr lang="es-ES" sz="4000" b="1" dirty="0" err="1">
                <a:solidFill>
                  <a:srgbClr val="FF0000"/>
                </a:solidFill>
              </a:rPr>
              <a:t>How</a:t>
            </a:r>
            <a:r>
              <a:rPr lang="es-ES" sz="4000" b="1" dirty="0">
                <a:solidFill>
                  <a:srgbClr val="FF0000"/>
                </a:solidFill>
              </a:rPr>
              <a:t> </a:t>
            </a:r>
            <a:r>
              <a:rPr lang="es-ES" sz="4000" b="1" dirty="0" err="1">
                <a:solidFill>
                  <a:srgbClr val="FF0000"/>
                </a:solidFill>
              </a:rPr>
              <a:t>to</a:t>
            </a:r>
            <a:r>
              <a:rPr lang="es-ES" sz="4000" b="1" dirty="0">
                <a:solidFill>
                  <a:srgbClr val="FF0000"/>
                </a:solidFill>
              </a:rPr>
              <a:t> </a:t>
            </a:r>
            <a:r>
              <a:rPr lang="es-ES" sz="4000" b="1" dirty="0" err="1">
                <a:solidFill>
                  <a:srgbClr val="FF0000"/>
                </a:solidFill>
              </a:rPr>
              <a:t>correct</a:t>
            </a:r>
            <a:r>
              <a:rPr lang="es-ES" sz="4000" b="1" dirty="0">
                <a:solidFill>
                  <a:srgbClr val="FF0000"/>
                </a:solidFill>
              </a:rPr>
              <a:t> </a:t>
            </a:r>
            <a:r>
              <a:rPr lang="es-ES" sz="4000" b="1" dirty="0" err="1">
                <a:solidFill>
                  <a:srgbClr val="FF0000"/>
                </a:solidFill>
              </a:rPr>
              <a:t>grammar</a:t>
            </a:r>
            <a:r>
              <a:rPr lang="es-ES" sz="4000" b="1" dirty="0">
                <a:solidFill>
                  <a:srgbClr val="FF0000"/>
                </a:solidFill>
              </a:rPr>
              <a:t> </a:t>
            </a:r>
            <a:r>
              <a:rPr lang="es-ES" sz="4000" b="1" dirty="0" err="1">
                <a:solidFill>
                  <a:srgbClr val="FF0000"/>
                </a:solidFill>
              </a:rPr>
              <a:t>exercises</a:t>
            </a:r>
            <a:r>
              <a:rPr lang="es-ES" sz="4000" b="1" dirty="0">
                <a:solidFill>
                  <a:srgbClr val="FF0000"/>
                </a:solidFill>
              </a:rPr>
              <a:t/>
            </a:r>
            <a:br>
              <a:rPr lang="es-ES" sz="4000" b="1" dirty="0">
                <a:solidFill>
                  <a:srgbClr val="FF0000"/>
                </a:solidFill>
              </a:rPr>
            </a:br>
            <a:r>
              <a:rPr lang="es-ES" sz="4000" b="1" dirty="0">
                <a:solidFill>
                  <a:srgbClr val="FF0000"/>
                </a:solidFill>
              </a:rPr>
              <a:t>(</a:t>
            </a:r>
            <a:r>
              <a:rPr lang="es-ES" sz="4000" b="1" dirty="0" err="1">
                <a:solidFill>
                  <a:srgbClr val="FF0000"/>
                </a:solidFill>
              </a:rPr>
              <a:t>without</a:t>
            </a:r>
            <a:r>
              <a:rPr lang="es-ES" sz="4000" b="1" dirty="0">
                <a:solidFill>
                  <a:srgbClr val="FF0000"/>
                </a:solidFill>
              </a:rPr>
              <a:t> </a:t>
            </a:r>
            <a:r>
              <a:rPr lang="es-ES" sz="4000" b="1" dirty="0" err="1">
                <a:solidFill>
                  <a:srgbClr val="FF0000"/>
                </a:solidFill>
              </a:rPr>
              <a:t>students</a:t>
            </a:r>
            <a:r>
              <a:rPr lang="es-ES" sz="4000" b="1" dirty="0">
                <a:solidFill>
                  <a:srgbClr val="FF0000"/>
                </a:solidFill>
              </a:rPr>
              <a:t> </a:t>
            </a:r>
            <a:r>
              <a:rPr lang="es-ES" sz="4000" b="1" dirty="0" err="1">
                <a:solidFill>
                  <a:srgbClr val="FF0000"/>
                </a:solidFill>
              </a:rPr>
              <a:t>falling</a:t>
            </a:r>
            <a:r>
              <a:rPr lang="es-ES" sz="4000" b="1" dirty="0">
                <a:solidFill>
                  <a:srgbClr val="FF0000"/>
                </a:solidFill>
              </a:rPr>
              <a:t> </a:t>
            </a:r>
            <a:r>
              <a:rPr lang="es-ES" sz="4000" b="1" dirty="0" err="1">
                <a:solidFill>
                  <a:srgbClr val="FF0000"/>
                </a:solidFill>
              </a:rPr>
              <a:t>asleep</a:t>
            </a:r>
            <a:r>
              <a:rPr lang="es-ES" sz="4000" b="1" dirty="0">
                <a:solidFill>
                  <a:srgbClr val="FF0000"/>
                </a:solidFill>
              </a:rPr>
              <a:t>)</a:t>
            </a:r>
            <a:endParaRPr lang="es-ES" dirty="0"/>
          </a:p>
        </p:txBody>
      </p:sp>
      <p:sp>
        <p:nvSpPr>
          <p:cNvPr id="3" name="Content Placeholder 2"/>
          <p:cNvSpPr>
            <a:spLocks noGrp="1"/>
          </p:cNvSpPr>
          <p:nvPr>
            <p:ph idx="1"/>
          </p:nvPr>
        </p:nvSpPr>
        <p:spPr/>
        <p:txBody>
          <a:bodyPr/>
          <a:lstStyle/>
          <a:p>
            <a:endParaRPr lang="es-ES" dirty="0"/>
          </a:p>
        </p:txBody>
      </p:sp>
      <p:pic>
        <p:nvPicPr>
          <p:cNvPr id="10244" name="Picture 4" descr="C:\Users\Dave\AppData\Local\Microsoft\Windows\Temporary Internet Files\Content.IE5\PMYDRDQN\MP90030895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28800"/>
            <a:ext cx="5359388" cy="356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cEng new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2803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normAutofit/>
          </a:bodyPr>
          <a:lstStyle/>
          <a:p>
            <a:pPr marL="514350" indent="-514350">
              <a:buAutoNum type="arabicParenR"/>
            </a:pPr>
            <a:r>
              <a:rPr lang="es-ES" sz="2800" b="1" dirty="0" smtClean="0">
                <a:solidFill>
                  <a:schemeClr val="bg1"/>
                </a:solidFill>
              </a:rPr>
              <a:t>DON’T </a:t>
            </a:r>
            <a:r>
              <a:rPr lang="es-ES" sz="2800" b="1" dirty="0" err="1" smtClean="0">
                <a:solidFill>
                  <a:schemeClr val="bg1"/>
                </a:solidFill>
              </a:rPr>
              <a:t>ask</a:t>
            </a:r>
            <a:r>
              <a:rPr lang="es-ES" sz="2800" b="1" dirty="0" smtClean="0">
                <a:solidFill>
                  <a:schemeClr val="bg1"/>
                </a:solidFill>
              </a:rPr>
              <a:t> </a:t>
            </a:r>
            <a:r>
              <a:rPr lang="es-ES" sz="2800" b="1" dirty="0" err="1" smtClean="0">
                <a:solidFill>
                  <a:schemeClr val="bg1"/>
                </a:solidFill>
              </a:rPr>
              <a:t>students</a:t>
            </a:r>
            <a:r>
              <a:rPr lang="es-ES" sz="2800" b="1" dirty="0" smtClean="0">
                <a:solidFill>
                  <a:schemeClr val="bg1"/>
                </a:solidFill>
              </a:rPr>
              <a:t> </a:t>
            </a:r>
            <a:r>
              <a:rPr lang="es-ES" sz="2800" b="1" dirty="0" err="1" smtClean="0">
                <a:solidFill>
                  <a:schemeClr val="bg1"/>
                </a:solidFill>
              </a:rPr>
              <a:t>one</a:t>
            </a:r>
            <a:r>
              <a:rPr lang="es-ES" sz="2800" b="1" dirty="0" smtClean="0">
                <a:solidFill>
                  <a:schemeClr val="bg1"/>
                </a:solidFill>
              </a:rPr>
              <a:t> </a:t>
            </a:r>
            <a:r>
              <a:rPr lang="es-ES" sz="2800" b="1" dirty="0" err="1" smtClean="0">
                <a:solidFill>
                  <a:schemeClr val="bg1"/>
                </a:solidFill>
              </a:rPr>
              <a:t>by</a:t>
            </a:r>
            <a:r>
              <a:rPr lang="es-ES" sz="2800" b="1" dirty="0" smtClean="0">
                <a:solidFill>
                  <a:schemeClr val="bg1"/>
                </a:solidFill>
              </a:rPr>
              <a:t> </a:t>
            </a:r>
            <a:r>
              <a:rPr lang="es-ES" sz="2800" b="1" dirty="0" err="1" smtClean="0">
                <a:solidFill>
                  <a:schemeClr val="bg1"/>
                </a:solidFill>
              </a:rPr>
              <a:t>one</a:t>
            </a:r>
            <a:r>
              <a:rPr lang="es-ES" sz="2800" b="1" dirty="0" smtClean="0">
                <a:solidFill>
                  <a:schemeClr val="bg1"/>
                </a:solidFill>
              </a:rPr>
              <a:t> in a set </a:t>
            </a:r>
            <a:r>
              <a:rPr lang="es-ES" sz="2800" b="1" dirty="0" err="1" smtClean="0">
                <a:solidFill>
                  <a:schemeClr val="bg1"/>
                </a:solidFill>
              </a:rPr>
              <a:t>order</a:t>
            </a:r>
            <a:r>
              <a:rPr lang="es-ES" sz="2800" b="1" dirty="0" smtClean="0">
                <a:solidFill>
                  <a:schemeClr val="bg1"/>
                </a:solidFill>
              </a:rPr>
              <a:t>. Ask in </a:t>
            </a:r>
            <a:r>
              <a:rPr lang="es-ES" sz="2800" b="1" dirty="0" err="1" smtClean="0">
                <a:solidFill>
                  <a:schemeClr val="bg1"/>
                </a:solidFill>
              </a:rPr>
              <a:t>random</a:t>
            </a:r>
            <a:r>
              <a:rPr lang="es-ES" sz="2800" b="1" dirty="0" smtClean="0">
                <a:solidFill>
                  <a:schemeClr val="bg1"/>
                </a:solidFill>
              </a:rPr>
              <a:t> </a:t>
            </a:r>
            <a:r>
              <a:rPr lang="es-ES" sz="2800" b="1" dirty="0" err="1" smtClean="0">
                <a:solidFill>
                  <a:schemeClr val="bg1"/>
                </a:solidFill>
              </a:rPr>
              <a:t>order</a:t>
            </a:r>
            <a:r>
              <a:rPr lang="es-ES" sz="2800" b="1" dirty="0" smtClean="0">
                <a:solidFill>
                  <a:schemeClr val="bg1"/>
                </a:solidFill>
              </a:rPr>
              <a:t> </a:t>
            </a:r>
            <a:r>
              <a:rPr lang="es-ES" sz="2800" b="1" dirty="0" err="1" smtClean="0">
                <a:solidFill>
                  <a:schemeClr val="bg1"/>
                </a:solidFill>
              </a:rPr>
              <a:t>to</a:t>
            </a:r>
            <a:r>
              <a:rPr lang="es-ES" sz="2800" b="1" dirty="0" smtClean="0">
                <a:solidFill>
                  <a:schemeClr val="bg1"/>
                </a:solidFill>
              </a:rPr>
              <a:t> </a:t>
            </a:r>
            <a:r>
              <a:rPr lang="es-ES" sz="2800" b="1" dirty="0" err="1" smtClean="0">
                <a:solidFill>
                  <a:schemeClr val="bg1"/>
                </a:solidFill>
              </a:rPr>
              <a:t>keep</a:t>
            </a:r>
            <a:r>
              <a:rPr lang="es-ES" sz="2800" b="1" dirty="0" smtClean="0">
                <a:solidFill>
                  <a:schemeClr val="bg1"/>
                </a:solidFill>
              </a:rPr>
              <a:t> </a:t>
            </a:r>
            <a:r>
              <a:rPr lang="es-ES" sz="2800" b="1" dirty="0" err="1" smtClean="0">
                <a:solidFill>
                  <a:schemeClr val="bg1"/>
                </a:solidFill>
              </a:rPr>
              <a:t>them</a:t>
            </a:r>
            <a:r>
              <a:rPr lang="es-ES" sz="2800" b="1" dirty="0" smtClean="0">
                <a:solidFill>
                  <a:schemeClr val="bg1"/>
                </a:solidFill>
              </a:rPr>
              <a:t> </a:t>
            </a:r>
            <a:r>
              <a:rPr lang="es-ES" sz="2800" b="1" dirty="0" err="1" smtClean="0">
                <a:solidFill>
                  <a:schemeClr val="bg1"/>
                </a:solidFill>
              </a:rPr>
              <a:t>on</a:t>
            </a:r>
            <a:r>
              <a:rPr lang="es-ES" sz="2800" b="1" dirty="0" smtClean="0">
                <a:solidFill>
                  <a:schemeClr val="bg1"/>
                </a:solidFill>
              </a:rPr>
              <a:t> </a:t>
            </a:r>
            <a:r>
              <a:rPr lang="es-ES" sz="2800" b="1" dirty="0" err="1" smtClean="0">
                <a:solidFill>
                  <a:schemeClr val="bg1"/>
                </a:solidFill>
              </a:rPr>
              <a:t>their</a:t>
            </a:r>
            <a:r>
              <a:rPr lang="es-ES" sz="2800" b="1" dirty="0" smtClean="0">
                <a:solidFill>
                  <a:schemeClr val="bg1"/>
                </a:solidFill>
              </a:rPr>
              <a:t> toes.</a:t>
            </a:r>
          </a:p>
          <a:p>
            <a:pPr marL="514350" indent="-514350">
              <a:buAutoNum type="arabicParenR"/>
            </a:pPr>
            <a:r>
              <a:rPr lang="es-ES" sz="2800" b="1" dirty="0" smtClean="0">
                <a:solidFill>
                  <a:schemeClr val="bg1"/>
                </a:solidFill>
              </a:rPr>
              <a:t>DON’T just ask for the answer. Ask </a:t>
            </a:r>
            <a:r>
              <a:rPr lang="es-ES" sz="2800" b="1" dirty="0" err="1" smtClean="0">
                <a:solidFill>
                  <a:schemeClr val="bg1"/>
                </a:solidFill>
              </a:rPr>
              <a:t>them</a:t>
            </a:r>
            <a:r>
              <a:rPr lang="es-ES" sz="2800" b="1" dirty="0" smtClean="0">
                <a:solidFill>
                  <a:schemeClr val="bg1"/>
                </a:solidFill>
              </a:rPr>
              <a:t> </a:t>
            </a:r>
            <a:r>
              <a:rPr lang="es-ES" sz="2800" b="1" dirty="0" err="1" smtClean="0">
                <a:solidFill>
                  <a:schemeClr val="bg1"/>
                </a:solidFill>
              </a:rPr>
              <a:t>to</a:t>
            </a:r>
            <a:r>
              <a:rPr lang="es-ES" sz="2800" b="1" dirty="0" smtClean="0">
                <a:solidFill>
                  <a:schemeClr val="bg1"/>
                </a:solidFill>
              </a:rPr>
              <a:t> </a:t>
            </a:r>
            <a:r>
              <a:rPr lang="es-ES" sz="2800" b="1" dirty="0" err="1" smtClean="0">
                <a:solidFill>
                  <a:schemeClr val="bg1"/>
                </a:solidFill>
              </a:rPr>
              <a:t>explain</a:t>
            </a:r>
            <a:r>
              <a:rPr lang="es-ES" sz="2800" b="1" dirty="0" smtClean="0">
                <a:solidFill>
                  <a:schemeClr val="bg1"/>
                </a:solidFill>
              </a:rPr>
              <a:t> WHY </a:t>
            </a:r>
            <a:r>
              <a:rPr lang="es-ES" sz="2800" b="1" dirty="0" err="1" smtClean="0">
                <a:solidFill>
                  <a:schemeClr val="bg1"/>
                </a:solidFill>
              </a:rPr>
              <a:t>it’s</a:t>
            </a:r>
            <a:r>
              <a:rPr lang="es-ES" sz="2800" b="1" dirty="0" smtClean="0">
                <a:solidFill>
                  <a:schemeClr val="bg1"/>
                </a:solidFill>
              </a:rPr>
              <a:t> </a:t>
            </a:r>
            <a:r>
              <a:rPr lang="es-ES" sz="2800" b="1" dirty="0" err="1" smtClean="0">
                <a:solidFill>
                  <a:schemeClr val="bg1"/>
                </a:solidFill>
              </a:rPr>
              <a:t>the</a:t>
            </a:r>
            <a:r>
              <a:rPr lang="es-ES" sz="2800" b="1" dirty="0" smtClean="0">
                <a:solidFill>
                  <a:schemeClr val="bg1"/>
                </a:solidFill>
              </a:rPr>
              <a:t> </a:t>
            </a:r>
            <a:r>
              <a:rPr lang="es-ES" sz="2800" b="1" dirty="0" err="1" smtClean="0">
                <a:solidFill>
                  <a:schemeClr val="bg1"/>
                </a:solidFill>
              </a:rPr>
              <a:t>answer</a:t>
            </a:r>
            <a:r>
              <a:rPr lang="es-ES" sz="2800" b="1" dirty="0" smtClean="0">
                <a:solidFill>
                  <a:schemeClr val="bg1"/>
                </a:solidFill>
              </a:rPr>
              <a:t>.</a:t>
            </a:r>
          </a:p>
          <a:p>
            <a:pPr marL="514350" indent="-514350">
              <a:buAutoNum type="arabicParenR"/>
            </a:pPr>
            <a:r>
              <a:rPr lang="es-ES" sz="2800" b="1" dirty="0" smtClean="0">
                <a:solidFill>
                  <a:schemeClr val="bg1"/>
                </a:solidFill>
              </a:rPr>
              <a:t>If a student answers in a soft voice, DON’T move closer to them</a:t>
            </a:r>
            <a:r>
              <a:rPr lang="es-ES" sz="2800" b="1" dirty="0">
                <a:solidFill>
                  <a:schemeClr val="bg1"/>
                </a:solidFill>
              </a:rPr>
              <a:t> </a:t>
            </a:r>
            <a:r>
              <a:rPr lang="es-ES" sz="2800" b="1" dirty="0" smtClean="0">
                <a:solidFill>
                  <a:schemeClr val="bg1"/>
                </a:solidFill>
              </a:rPr>
              <a:t>– move further away so they have to speak up.</a:t>
            </a:r>
          </a:p>
          <a:p>
            <a:pPr marL="514350" indent="-514350">
              <a:buAutoNum type="arabicParenR"/>
            </a:pPr>
            <a:r>
              <a:rPr lang="es-ES" sz="2800" b="1" dirty="0" smtClean="0">
                <a:solidFill>
                  <a:schemeClr val="bg1"/>
                </a:solidFill>
              </a:rPr>
              <a:t>For variety, YOU answer the questions (and get a few wrong to test them).</a:t>
            </a:r>
          </a:p>
          <a:p>
            <a:pPr marL="514350" indent="-514350">
              <a:buAutoNum type="arabicParenR"/>
            </a:pPr>
            <a:r>
              <a:rPr lang="es-ES" sz="2800" b="1" dirty="0" smtClean="0">
                <a:solidFill>
                  <a:schemeClr val="bg1"/>
                </a:solidFill>
              </a:rPr>
              <a:t>If the exercise was for homework</a:t>
            </a:r>
            <a:r>
              <a:rPr lang="es-ES" sz="2800" b="1" dirty="0">
                <a:solidFill>
                  <a:schemeClr val="bg1"/>
                </a:solidFill>
              </a:rPr>
              <a:t> </a:t>
            </a:r>
            <a:r>
              <a:rPr lang="es-ES" sz="2800" b="1" dirty="0" smtClean="0">
                <a:solidFill>
                  <a:schemeClr val="bg1"/>
                </a:solidFill>
              </a:rPr>
              <a:t>and someone didn’t do it, they still have to answer NOW.</a:t>
            </a: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41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Autofit/>
          </a:bodyPr>
          <a:lstStyle/>
          <a:p>
            <a:r>
              <a:rPr lang="en-US" sz="2800" b="1" dirty="0" smtClean="0">
                <a:solidFill>
                  <a:schemeClr val="bg1"/>
                </a:solidFill>
              </a:rPr>
              <a:t>6) Don’t correct them right away – try self-correction</a:t>
            </a:r>
            <a:endParaRPr lang="ru-RU" sz="2800" b="1" dirty="0">
              <a:solidFill>
                <a:schemeClr val="bg1"/>
              </a:solidFill>
            </a:endParaRPr>
          </a:p>
        </p:txBody>
      </p:sp>
      <p:sp>
        <p:nvSpPr>
          <p:cNvPr id="3" name="Объект 2"/>
          <p:cNvSpPr>
            <a:spLocks noGrp="1"/>
          </p:cNvSpPr>
          <p:nvPr>
            <p:ph idx="1"/>
          </p:nvPr>
        </p:nvSpPr>
        <p:spPr>
          <a:xfrm>
            <a:off x="4957192" y="980442"/>
            <a:ext cx="4186808" cy="5616910"/>
          </a:xfrm>
        </p:spPr>
        <p:txBody>
          <a:bodyPr/>
          <a:lstStyle/>
          <a:p>
            <a:pPr marL="0" indent="0">
              <a:buNone/>
            </a:pPr>
            <a:r>
              <a:rPr lang="en-US" sz="2800" dirty="0" smtClean="0">
                <a:solidFill>
                  <a:schemeClr val="bg1"/>
                </a:solidFill>
              </a:rPr>
              <a:t>Students:</a:t>
            </a:r>
          </a:p>
          <a:p>
            <a:pPr marL="514350" indent="-514350">
              <a:buAutoNum type="arabicPeriod"/>
            </a:pPr>
            <a:r>
              <a:rPr lang="en-US" sz="2800" dirty="0">
                <a:solidFill>
                  <a:srgbClr val="002060"/>
                </a:solidFill>
              </a:rPr>
              <a:t>A</a:t>
            </a:r>
            <a:endParaRPr lang="en-US" sz="2800" dirty="0" smtClean="0">
              <a:solidFill>
                <a:srgbClr val="002060"/>
              </a:solidFill>
            </a:endParaRPr>
          </a:p>
          <a:p>
            <a:pPr marL="514350" indent="-514350">
              <a:buAutoNum type="arabicPeriod"/>
            </a:pPr>
            <a:r>
              <a:rPr lang="en-US" sz="2800" dirty="0" smtClean="0">
                <a:solidFill>
                  <a:srgbClr val="002060"/>
                </a:solidFill>
              </a:rPr>
              <a:t>A</a:t>
            </a:r>
          </a:p>
          <a:p>
            <a:pPr marL="514350" indent="-514350">
              <a:buAutoNum type="arabicPeriod"/>
            </a:pPr>
            <a:r>
              <a:rPr lang="en-US" sz="2800" dirty="0" smtClean="0">
                <a:solidFill>
                  <a:srgbClr val="002060"/>
                </a:solidFill>
              </a:rPr>
              <a:t>D</a:t>
            </a:r>
          </a:p>
          <a:p>
            <a:pPr marL="514350" indent="-514350">
              <a:buAutoNum type="arabicPeriod"/>
            </a:pPr>
            <a:r>
              <a:rPr lang="en-US" sz="2800" dirty="0" smtClean="0">
                <a:solidFill>
                  <a:srgbClr val="002060"/>
                </a:solidFill>
              </a:rPr>
              <a:t>A</a:t>
            </a:r>
          </a:p>
          <a:p>
            <a:pPr marL="514350" indent="-514350">
              <a:buAutoNum type="arabicPeriod"/>
            </a:pPr>
            <a:r>
              <a:rPr lang="en-US" sz="2800" dirty="0" smtClean="0">
                <a:solidFill>
                  <a:srgbClr val="002060"/>
                </a:solidFill>
              </a:rPr>
              <a:t>B</a:t>
            </a:r>
          </a:p>
          <a:p>
            <a:pPr marL="514350" indent="-514350">
              <a:buAutoNum type="arabicPeriod"/>
            </a:pPr>
            <a:r>
              <a:rPr lang="en-US" sz="2800" dirty="0" smtClean="0">
                <a:solidFill>
                  <a:srgbClr val="002060"/>
                </a:solidFill>
              </a:rPr>
              <a:t>D</a:t>
            </a:r>
          </a:p>
          <a:p>
            <a:pPr marL="514350" indent="-514350">
              <a:buAutoNum type="arabicPeriod"/>
            </a:pPr>
            <a:r>
              <a:rPr lang="en-US" sz="2800" dirty="0" smtClean="0">
                <a:solidFill>
                  <a:srgbClr val="002060"/>
                </a:solidFill>
              </a:rPr>
              <a:t>C</a:t>
            </a:r>
          </a:p>
          <a:p>
            <a:pPr marL="0" indent="0">
              <a:buNone/>
            </a:pPr>
            <a:r>
              <a:rPr lang="en-US" sz="2800" dirty="0" smtClean="0">
                <a:solidFill>
                  <a:schemeClr val="bg1"/>
                </a:solidFill>
              </a:rPr>
              <a:t>Teacher:</a:t>
            </a:r>
          </a:p>
          <a:p>
            <a:pPr marL="0" indent="0">
              <a:buNone/>
            </a:pPr>
            <a:r>
              <a:rPr lang="en-US" sz="2800" dirty="0" smtClean="0">
                <a:solidFill>
                  <a:srgbClr val="00B050"/>
                </a:solidFill>
              </a:rPr>
              <a:t>‘Look again – you have 2 mistakes to change’</a:t>
            </a:r>
          </a:p>
          <a:p>
            <a:pPr marL="0" indent="0">
              <a:buNone/>
            </a:pPr>
            <a:endParaRPr lang="ru-RU" dirty="0">
              <a:solidFill>
                <a:schemeClr val="bg1"/>
              </a:solidFill>
            </a:endParaRPr>
          </a:p>
        </p:txBody>
      </p:sp>
      <p:pic>
        <p:nvPicPr>
          <p:cNvPr id="4" name="Picture 5" descr="B1_Gateway_to_exams-2"/>
          <p:cNvPicPr>
            <a:picLocks noChangeAspect="1" noChangeArrowheads="1"/>
          </p:cNvPicPr>
          <p:nvPr/>
        </p:nvPicPr>
        <p:blipFill rotWithShape="1">
          <a:blip r:embed="rId2" cstate="print"/>
          <a:srcRect l="3001" t="16952" r="48165" b="33005"/>
          <a:stretch/>
        </p:blipFill>
        <p:spPr bwMode="auto">
          <a:xfrm>
            <a:off x="251520" y="980442"/>
            <a:ext cx="4032448" cy="5812075"/>
          </a:xfrm>
          <a:prstGeom prst="rect">
            <a:avLst/>
          </a:prstGeom>
          <a:noFill/>
        </p:spPr>
      </p:pic>
    </p:spTree>
    <p:extLst>
      <p:ext uri="{BB962C8B-B14F-4D97-AF65-F5344CB8AC3E}">
        <p14:creationId xmlns:p14="http://schemas.microsoft.com/office/powerpoint/2010/main" val="391464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p:cTn id="3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5" dur="500"/>
                                        <p:tgtEl>
                                          <p:spTgt spid="3">
                                            <p:txEl>
                                              <p:pRg st="5" end="5"/>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p:cTn id="3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0" dur="500"/>
                                        <p:tgtEl>
                                          <p:spTgt spid="3">
                                            <p:txEl>
                                              <p:pRg st="6" end="6"/>
                                            </p:txEl>
                                          </p:spTgt>
                                        </p:tgtEl>
                                      </p:cBhvr>
                                    </p:animEffect>
                                  </p:childTnLst>
                                </p:cTn>
                              </p:par>
                              <p:par>
                                <p:cTn id="41" presetID="53" presetClass="entr" presetSubtype="16"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p:cTn id="4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fade">
                                      <p:cBhvr>
                                        <p:cTn id="5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p:txBody>
          <a:bodyPr/>
          <a:lstStyle/>
          <a:p>
            <a:pPr marL="0" indent="0">
              <a:buNone/>
            </a:pPr>
            <a:r>
              <a:rPr lang="en-US" sz="4000" b="1" dirty="0" smtClean="0">
                <a:solidFill>
                  <a:srgbClr val="FF0000"/>
                </a:solidFill>
              </a:rPr>
              <a:t>A. How to start an English lesson</a:t>
            </a:r>
            <a:endParaRPr lang="ru-RU" sz="4000" b="1" dirty="0">
              <a:solidFill>
                <a:srgbClr val="FF0000"/>
              </a:solidFill>
            </a:endParaRPr>
          </a:p>
        </p:txBody>
      </p:sp>
    </p:spTree>
    <p:extLst>
      <p:ext uri="{BB962C8B-B14F-4D97-AF65-F5344CB8AC3E}">
        <p14:creationId xmlns:p14="http://schemas.microsoft.com/office/powerpoint/2010/main" val="37288801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Autofit/>
          </a:bodyPr>
          <a:lstStyle/>
          <a:p>
            <a:r>
              <a:rPr lang="en-US" sz="2800" b="1" dirty="0" smtClean="0">
                <a:solidFill>
                  <a:schemeClr val="bg1"/>
                </a:solidFill>
              </a:rPr>
              <a:t>6) Don’t correct them right away – try self-correction</a:t>
            </a:r>
            <a:endParaRPr lang="ru-RU" sz="2800" b="1" dirty="0">
              <a:solidFill>
                <a:schemeClr val="bg1"/>
              </a:solidFill>
            </a:endParaRPr>
          </a:p>
        </p:txBody>
      </p:sp>
      <p:sp>
        <p:nvSpPr>
          <p:cNvPr id="3" name="Объект 2"/>
          <p:cNvSpPr>
            <a:spLocks noGrp="1"/>
          </p:cNvSpPr>
          <p:nvPr>
            <p:ph idx="1"/>
          </p:nvPr>
        </p:nvSpPr>
        <p:spPr>
          <a:xfrm>
            <a:off x="4499992" y="980442"/>
            <a:ext cx="4186808" cy="5616910"/>
          </a:xfrm>
        </p:spPr>
        <p:txBody>
          <a:bodyPr/>
          <a:lstStyle/>
          <a:p>
            <a:pPr marL="0" indent="0">
              <a:buNone/>
            </a:pPr>
            <a:r>
              <a:rPr lang="en-US" sz="2800" dirty="0" smtClean="0">
                <a:solidFill>
                  <a:schemeClr val="bg1"/>
                </a:solidFill>
              </a:rPr>
              <a:t>Students (new answers):</a:t>
            </a:r>
          </a:p>
          <a:p>
            <a:pPr marL="514350" indent="-514350">
              <a:buAutoNum type="arabicPeriod"/>
            </a:pPr>
            <a:r>
              <a:rPr lang="en-US" sz="2800" dirty="0">
                <a:solidFill>
                  <a:srgbClr val="002060"/>
                </a:solidFill>
              </a:rPr>
              <a:t>A</a:t>
            </a:r>
            <a:endParaRPr lang="en-US" sz="2800" dirty="0" smtClean="0">
              <a:solidFill>
                <a:srgbClr val="002060"/>
              </a:solidFill>
            </a:endParaRPr>
          </a:p>
          <a:p>
            <a:pPr marL="514350" indent="-514350">
              <a:buAutoNum type="arabicPeriod"/>
            </a:pPr>
            <a:r>
              <a:rPr lang="en-US" sz="2800" dirty="0" smtClean="0">
                <a:solidFill>
                  <a:srgbClr val="FF0000"/>
                </a:solidFill>
              </a:rPr>
              <a:t>A </a:t>
            </a:r>
            <a:r>
              <a:rPr lang="en-US" sz="2800" dirty="0" smtClean="0">
                <a:solidFill>
                  <a:srgbClr val="002060"/>
                </a:solidFill>
              </a:rPr>
              <a:t>→ C</a:t>
            </a:r>
          </a:p>
          <a:p>
            <a:pPr marL="514350" indent="-514350">
              <a:buAutoNum type="arabicPeriod"/>
            </a:pPr>
            <a:r>
              <a:rPr lang="en-US" sz="2800" dirty="0" smtClean="0">
                <a:solidFill>
                  <a:srgbClr val="002060"/>
                </a:solidFill>
              </a:rPr>
              <a:t>D</a:t>
            </a:r>
          </a:p>
          <a:p>
            <a:pPr marL="514350" indent="-514350">
              <a:buAutoNum type="arabicPeriod"/>
            </a:pPr>
            <a:r>
              <a:rPr lang="en-US" sz="2800" dirty="0" smtClean="0">
                <a:solidFill>
                  <a:srgbClr val="002060"/>
                </a:solidFill>
              </a:rPr>
              <a:t>A</a:t>
            </a:r>
          </a:p>
          <a:p>
            <a:pPr marL="514350" indent="-514350">
              <a:buAutoNum type="arabicPeriod"/>
            </a:pPr>
            <a:r>
              <a:rPr lang="en-US" sz="2800" dirty="0" smtClean="0">
                <a:solidFill>
                  <a:srgbClr val="002060"/>
                </a:solidFill>
              </a:rPr>
              <a:t>B</a:t>
            </a:r>
          </a:p>
          <a:p>
            <a:pPr marL="514350" indent="-514350">
              <a:buAutoNum type="arabicPeriod"/>
            </a:pPr>
            <a:r>
              <a:rPr lang="en-US" sz="2800" dirty="0" smtClean="0">
                <a:solidFill>
                  <a:srgbClr val="002060"/>
                </a:solidFill>
              </a:rPr>
              <a:t>D</a:t>
            </a:r>
          </a:p>
          <a:p>
            <a:pPr marL="514350" indent="-514350">
              <a:buAutoNum type="arabicPeriod"/>
            </a:pPr>
            <a:r>
              <a:rPr lang="en-US" sz="2800" dirty="0" smtClean="0">
                <a:solidFill>
                  <a:srgbClr val="FF0000"/>
                </a:solidFill>
              </a:rPr>
              <a:t>C </a:t>
            </a:r>
            <a:r>
              <a:rPr lang="en-US" sz="2800" dirty="0" smtClean="0">
                <a:solidFill>
                  <a:srgbClr val="002060"/>
                </a:solidFill>
              </a:rPr>
              <a:t>→ B</a:t>
            </a:r>
          </a:p>
          <a:p>
            <a:pPr marL="0" indent="0">
              <a:buNone/>
            </a:pPr>
            <a:r>
              <a:rPr lang="en-US" sz="2800" dirty="0" smtClean="0">
                <a:solidFill>
                  <a:schemeClr val="bg1"/>
                </a:solidFill>
              </a:rPr>
              <a:t>Teacher:</a:t>
            </a:r>
          </a:p>
          <a:p>
            <a:pPr marL="0" indent="0">
              <a:buNone/>
            </a:pPr>
            <a:r>
              <a:rPr lang="en-US" sz="2800" dirty="0" smtClean="0">
                <a:solidFill>
                  <a:srgbClr val="00B050"/>
                </a:solidFill>
              </a:rPr>
              <a:t>‘Now they are all correct!’</a:t>
            </a:r>
          </a:p>
          <a:p>
            <a:pPr marL="0" indent="0">
              <a:buNone/>
            </a:pPr>
            <a:endParaRPr lang="ru-RU" dirty="0">
              <a:solidFill>
                <a:schemeClr val="bg1"/>
              </a:solidFill>
            </a:endParaRPr>
          </a:p>
        </p:txBody>
      </p:sp>
      <p:pic>
        <p:nvPicPr>
          <p:cNvPr id="4" name="Picture 5" descr="B1_Gateway_to_exams-2"/>
          <p:cNvPicPr>
            <a:picLocks noChangeAspect="1" noChangeArrowheads="1"/>
          </p:cNvPicPr>
          <p:nvPr/>
        </p:nvPicPr>
        <p:blipFill rotWithShape="1">
          <a:blip r:embed="rId2" cstate="print"/>
          <a:srcRect l="3001" t="16952" r="48165" b="33005"/>
          <a:stretch/>
        </p:blipFill>
        <p:spPr bwMode="auto">
          <a:xfrm>
            <a:off x="251520" y="980442"/>
            <a:ext cx="4032448" cy="5812075"/>
          </a:xfrm>
          <a:prstGeom prst="rect">
            <a:avLst/>
          </a:prstGeom>
          <a:noFill/>
        </p:spPr>
      </p:pic>
    </p:spTree>
    <p:extLst>
      <p:ext uri="{BB962C8B-B14F-4D97-AF65-F5344CB8AC3E}">
        <p14:creationId xmlns:p14="http://schemas.microsoft.com/office/powerpoint/2010/main" val="62845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8229600" cy="1143000"/>
          </a:xfrm>
        </p:spPr>
        <p:txBody>
          <a:bodyPr>
            <a:normAutofit/>
          </a:bodyPr>
          <a:lstStyle/>
          <a:p>
            <a:pPr algn="l"/>
            <a:r>
              <a:rPr lang="es-ES" sz="3200" b="1" dirty="0" smtClean="0">
                <a:solidFill>
                  <a:srgbClr val="FF0000"/>
                </a:solidFill>
              </a:rPr>
              <a:t>D. </a:t>
            </a:r>
            <a:r>
              <a:rPr lang="es-ES" sz="3200" b="1" dirty="0" err="1" smtClean="0">
                <a:solidFill>
                  <a:srgbClr val="FF0000"/>
                </a:solidFill>
              </a:rPr>
              <a:t>How</a:t>
            </a:r>
            <a:r>
              <a:rPr lang="es-ES" sz="3200" b="1" dirty="0" smtClean="0">
                <a:solidFill>
                  <a:srgbClr val="FF0000"/>
                </a:solidFill>
              </a:rPr>
              <a:t> </a:t>
            </a:r>
            <a:r>
              <a:rPr lang="es-ES" sz="3200" b="1" dirty="0" err="1" smtClean="0">
                <a:solidFill>
                  <a:srgbClr val="FF0000"/>
                </a:solidFill>
              </a:rPr>
              <a:t>to</a:t>
            </a:r>
            <a:r>
              <a:rPr lang="es-ES" sz="3200" b="1" dirty="0" smtClean="0">
                <a:solidFill>
                  <a:srgbClr val="FF0000"/>
                </a:solidFill>
              </a:rPr>
              <a:t> </a:t>
            </a:r>
            <a:r>
              <a:rPr lang="es-ES" sz="3200" b="1" dirty="0" err="1" smtClean="0">
                <a:solidFill>
                  <a:srgbClr val="FF0000"/>
                </a:solidFill>
              </a:rPr>
              <a:t>encourage</a:t>
            </a:r>
            <a:r>
              <a:rPr lang="es-ES" sz="3200" b="1" dirty="0" smtClean="0">
                <a:solidFill>
                  <a:srgbClr val="FF0000"/>
                </a:solidFill>
              </a:rPr>
              <a:t> </a:t>
            </a:r>
            <a:r>
              <a:rPr lang="es-ES" sz="3200" b="1" dirty="0" err="1" smtClean="0">
                <a:solidFill>
                  <a:srgbClr val="FF0000"/>
                </a:solidFill>
              </a:rPr>
              <a:t>teenage</a:t>
            </a:r>
            <a:r>
              <a:rPr lang="es-ES" sz="3200" b="1" dirty="0" smtClean="0">
                <a:solidFill>
                  <a:srgbClr val="FF0000"/>
                </a:solidFill>
              </a:rPr>
              <a:t> </a:t>
            </a:r>
            <a:r>
              <a:rPr lang="es-ES" sz="3200" b="1" dirty="0" err="1" smtClean="0">
                <a:solidFill>
                  <a:srgbClr val="FF0000"/>
                </a:solidFill>
              </a:rPr>
              <a:t>students</a:t>
            </a:r>
            <a:r>
              <a:rPr lang="es-ES" sz="3200" b="1" dirty="0" smtClean="0">
                <a:solidFill>
                  <a:srgbClr val="FF0000"/>
                </a:solidFill>
              </a:rPr>
              <a:t> </a:t>
            </a:r>
            <a:r>
              <a:rPr lang="es-ES" sz="3200" b="1" dirty="0" err="1" smtClean="0">
                <a:solidFill>
                  <a:srgbClr val="FF0000"/>
                </a:solidFill>
              </a:rPr>
              <a:t>to</a:t>
            </a:r>
            <a:r>
              <a:rPr lang="es-ES" sz="3200" b="1" dirty="0" smtClean="0">
                <a:solidFill>
                  <a:srgbClr val="FF0000"/>
                </a:solidFill>
              </a:rPr>
              <a:t> </a:t>
            </a:r>
            <a:r>
              <a:rPr lang="es-ES" sz="3200" b="1" dirty="0" err="1" smtClean="0">
                <a:solidFill>
                  <a:srgbClr val="FF0000"/>
                </a:solidFill>
              </a:rPr>
              <a:t>speak</a:t>
            </a:r>
            <a:r>
              <a:rPr lang="es-ES" sz="3200" b="1" dirty="0" smtClean="0">
                <a:solidFill>
                  <a:srgbClr val="FF0000"/>
                </a:solidFill>
              </a:rPr>
              <a:t> in English</a:t>
            </a:r>
            <a:endParaRPr lang="es-ES" sz="3200" b="1" dirty="0">
              <a:solidFill>
                <a:srgbClr val="FF0000"/>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3871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836712"/>
            <a:ext cx="8229600" cy="4525963"/>
          </a:xfrm>
        </p:spPr>
        <p:txBody>
          <a:bodyPr>
            <a:normAutofit/>
          </a:bodyPr>
          <a:lstStyle/>
          <a:p>
            <a:pPr marL="0" indent="0">
              <a:buNone/>
            </a:pPr>
            <a:endParaRPr lang="es-ES" sz="3600" b="1" dirty="0" smtClean="0">
              <a:solidFill>
                <a:schemeClr val="bg1"/>
              </a:solidFill>
            </a:endParaRPr>
          </a:p>
          <a:p>
            <a:pPr marL="0" indent="0">
              <a:buNone/>
            </a:pPr>
            <a:r>
              <a:rPr lang="es-ES" sz="3600" b="1" dirty="0" smtClean="0">
                <a:solidFill>
                  <a:schemeClr val="bg1"/>
                </a:solidFill>
              </a:rPr>
              <a:t>Motivation - </a:t>
            </a:r>
            <a:r>
              <a:rPr lang="es-ES" sz="3600" b="1" dirty="0">
                <a:solidFill>
                  <a:schemeClr val="bg1"/>
                </a:solidFill>
              </a:rPr>
              <a:t>t</a:t>
            </a:r>
            <a:r>
              <a:rPr lang="es-ES" sz="3600" b="1" dirty="0" smtClean="0">
                <a:solidFill>
                  <a:schemeClr val="bg1"/>
                </a:solidFill>
              </a:rPr>
              <a:t>he </a:t>
            </a:r>
            <a:r>
              <a:rPr lang="es-ES" sz="3600" b="1" dirty="0">
                <a:solidFill>
                  <a:schemeClr val="bg1"/>
                </a:solidFill>
              </a:rPr>
              <a:t>most important factor:</a:t>
            </a:r>
          </a:p>
          <a:p>
            <a:pPr marL="0" indent="0">
              <a:buNone/>
            </a:pPr>
            <a:r>
              <a:rPr lang="es-ES" sz="3600" i="1" dirty="0" smtClean="0">
                <a:solidFill>
                  <a:schemeClr val="bg1"/>
                </a:solidFill>
              </a:rPr>
              <a:t>Substitute long- and mid-term motivation by creating in students the immediate desire to do an activity.</a:t>
            </a:r>
          </a:p>
          <a:p>
            <a:pPr marL="0" indent="0">
              <a:buNone/>
            </a:pPr>
            <a:endParaRPr lang="es-ES" sz="2800" b="1" dirty="0" smtClean="0">
              <a:solidFill>
                <a:schemeClr val="bg1"/>
              </a:solidFill>
            </a:endParaRPr>
          </a:p>
          <a:p>
            <a:pPr marL="0" indent="0">
              <a:buNone/>
            </a:pPr>
            <a:endParaRPr lang="es-ES" sz="2800" b="1" dirty="0" smtClean="0">
              <a:solidFill>
                <a:schemeClr val="bg1"/>
              </a:solidFill>
            </a:endParaRPr>
          </a:p>
        </p:txBody>
      </p:sp>
      <p:pic>
        <p:nvPicPr>
          <p:cNvPr id="4" name="Picture 4" descr="MacEng new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athysvoicenow.files.wordpress.com/2012/11/procrastination-now-vs-lat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3676030"/>
            <a:ext cx="3172793" cy="210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7140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a:xfrm>
            <a:off x="467544" y="980728"/>
            <a:ext cx="8229600" cy="4525963"/>
          </a:xfrm>
        </p:spPr>
        <p:txBody>
          <a:bodyPr/>
          <a:lstStyle/>
          <a:p>
            <a:pPr marL="0" indent="0">
              <a:buNone/>
            </a:pPr>
            <a:r>
              <a:rPr lang="es-ES" b="1" dirty="0" smtClean="0">
                <a:solidFill>
                  <a:schemeClr val="bg1"/>
                </a:solidFill>
              </a:rPr>
              <a:t>Spot </a:t>
            </a:r>
            <a:r>
              <a:rPr lang="es-ES" b="1" dirty="0" err="1" smtClean="0">
                <a:solidFill>
                  <a:schemeClr val="bg1"/>
                </a:solidFill>
              </a:rPr>
              <a:t>the</a:t>
            </a:r>
            <a:r>
              <a:rPr lang="es-ES" b="1" dirty="0" smtClean="0">
                <a:solidFill>
                  <a:schemeClr val="bg1"/>
                </a:solidFill>
              </a:rPr>
              <a:t> </a:t>
            </a:r>
            <a:r>
              <a:rPr lang="es-ES" b="1" dirty="0" err="1" smtClean="0">
                <a:solidFill>
                  <a:schemeClr val="bg1"/>
                </a:solidFill>
              </a:rPr>
              <a:t>difference</a:t>
            </a:r>
            <a:endParaRPr lang="es-ES" b="1" dirty="0">
              <a:solidFill>
                <a:schemeClr val="bg1"/>
              </a:solidFill>
            </a:endParaRPr>
          </a:p>
        </p:txBody>
      </p:sp>
      <p:pic>
        <p:nvPicPr>
          <p:cNvPr id="4" name="Picture 3"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7489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908720"/>
            <a:ext cx="7537847"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1610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p:txBody>
          <a:bodyPr/>
          <a:lstStyle/>
          <a:p>
            <a:endParaRPr lang="es-ES"/>
          </a:p>
        </p:txBody>
      </p:sp>
    </p:spTree>
    <p:extLst>
      <p:ext uri="{BB962C8B-B14F-4D97-AF65-F5344CB8AC3E}">
        <p14:creationId xmlns:p14="http://schemas.microsoft.com/office/powerpoint/2010/main" val="32133680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7604757"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7420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407837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16632"/>
            <a:ext cx="4941000" cy="65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3053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p:txBody>
          <a:bodyPr/>
          <a:lstStyle/>
          <a:p>
            <a:endParaRPr lang="es-ES" dirty="0"/>
          </a:p>
        </p:txBody>
      </p:sp>
      <p:pic>
        <p:nvPicPr>
          <p:cNvPr id="6146" name="Picture 2" descr="C:\Users\Dave\Pictures\st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36712"/>
            <a:ext cx="7493892"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827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endParaRPr lang="es-ES" dirty="0" smtClean="0"/>
          </a:p>
          <a:p>
            <a:pPr marL="0" indent="0">
              <a:buNone/>
            </a:pPr>
            <a:r>
              <a:rPr lang="es-ES" sz="4000" b="1" dirty="0" smtClean="0">
                <a:solidFill>
                  <a:schemeClr val="bg1"/>
                </a:solidFill>
              </a:rPr>
              <a:t>_ / _ _ _ _ / _ _ _ _ _ _ _ _ / _ _ _ _ _ _.</a:t>
            </a:r>
          </a:p>
          <a:p>
            <a:pPr marL="0" indent="0">
              <a:buNone/>
            </a:pPr>
            <a:endParaRPr lang="es-ES" sz="4000" b="1" dirty="0">
              <a:solidFill>
                <a:schemeClr val="bg1"/>
              </a:solidFill>
            </a:endParaRPr>
          </a:p>
          <a:p>
            <a:pPr marL="0" indent="0">
              <a:buNone/>
            </a:pPr>
            <a:r>
              <a:rPr lang="es-ES" sz="4000" dirty="0" smtClean="0">
                <a:solidFill>
                  <a:srgbClr val="FF0000"/>
                </a:solidFill>
              </a:rPr>
              <a:t>1 </a:t>
            </a:r>
            <a:r>
              <a:rPr lang="es-ES" sz="4000" dirty="0" err="1" smtClean="0">
                <a:solidFill>
                  <a:srgbClr val="FF0000"/>
                </a:solidFill>
              </a:rPr>
              <a:t>point</a:t>
            </a:r>
            <a:r>
              <a:rPr lang="es-ES" sz="4000" dirty="0" smtClean="0">
                <a:solidFill>
                  <a:srgbClr val="FF0000"/>
                </a:solidFill>
              </a:rPr>
              <a:t> </a:t>
            </a:r>
            <a:r>
              <a:rPr lang="es-ES" sz="4000" dirty="0" err="1" smtClean="0">
                <a:solidFill>
                  <a:srgbClr val="FF0000"/>
                </a:solidFill>
              </a:rPr>
              <a:t>for</a:t>
            </a:r>
            <a:r>
              <a:rPr lang="es-ES" sz="4000" dirty="0" smtClean="0">
                <a:solidFill>
                  <a:srgbClr val="FF0000"/>
                </a:solidFill>
              </a:rPr>
              <a:t> </a:t>
            </a:r>
            <a:r>
              <a:rPr lang="es-ES" sz="4000" dirty="0" err="1" smtClean="0">
                <a:solidFill>
                  <a:srgbClr val="FF0000"/>
                </a:solidFill>
              </a:rPr>
              <a:t>guessing</a:t>
            </a:r>
            <a:r>
              <a:rPr lang="es-ES" sz="4000" dirty="0" smtClean="0">
                <a:solidFill>
                  <a:srgbClr val="FF0000"/>
                </a:solidFill>
              </a:rPr>
              <a:t> a </a:t>
            </a:r>
            <a:r>
              <a:rPr lang="es-ES" sz="4000" dirty="0" err="1" smtClean="0">
                <a:solidFill>
                  <a:srgbClr val="FF0000"/>
                </a:solidFill>
              </a:rPr>
              <a:t>letter</a:t>
            </a:r>
            <a:r>
              <a:rPr lang="es-ES" sz="4000" dirty="0" smtClean="0">
                <a:solidFill>
                  <a:srgbClr val="FF0000"/>
                </a:solidFill>
              </a:rPr>
              <a:t> </a:t>
            </a:r>
            <a:r>
              <a:rPr lang="es-ES" sz="4000" dirty="0" err="1" smtClean="0">
                <a:solidFill>
                  <a:srgbClr val="FF0000"/>
                </a:solidFill>
              </a:rPr>
              <a:t>correctly</a:t>
            </a:r>
            <a:r>
              <a:rPr lang="es-ES" sz="4000" dirty="0" smtClean="0">
                <a:solidFill>
                  <a:srgbClr val="FF0000"/>
                </a:solidFill>
              </a:rPr>
              <a:t>.</a:t>
            </a:r>
          </a:p>
          <a:p>
            <a:pPr marL="0" indent="0">
              <a:buNone/>
            </a:pPr>
            <a:r>
              <a:rPr lang="es-ES" sz="4000" dirty="0" smtClean="0">
                <a:solidFill>
                  <a:srgbClr val="FF0000"/>
                </a:solidFill>
              </a:rPr>
              <a:t>5 </a:t>
            </a:r>
            <a:r>
              <a:rPr lang="es-ES" sz="4000" dirty="0" err="1" smtClean="0">
                <a:solidFill>
                  <a:srgbClr val="FF0000"/>
                </a:solidFill>
              </a:rPr>
              <a:t>points</a:t>
            </a:r>
            <a:r>
              <a:rPr lang="es-ES" sz="4000" dirty="0" smtClean="0">
                <a:solidFill>
                  <a:srgbClr val="FF0000"/>
                </a:solidFill>
              </a:rPr>
              <a:t> </a:t>
            </a:r>
            <a:r>
              <a:rPr lang="es-ES" sz="4000" dirty="0" err="1" smtClean="0">
                <a:solidFill>
                  <a:srgbClr val="FF0000"/>
                </a:solidFill>
              </a:rPr>
              <a:t>for</a:t>
            </a:r>
            <a:r>
              <a:rPr lang="es-ES" sz="4000" dirty="0" smtClean="0">
                <a:solidFill>
                  <a:srgbClr val="FF0000"/>
                </a:solidFill>
              </a:rPr>
              <a:t> </a:t>
            </a:r>
            <a:r>
              <a:rPr lang="es-ES" sz="4000" dirty="0" err="1" smtClean="0">
                <a:solidFill>
                  <a:srgbClr val="FF0000"/>
                </a:solidFill>
              </a:rPr>
              <a:t>guessing</a:t>
            </a:r>
            <a:r>
              <a:rPr lang="es-ES" sz="4000" dirty="0" smtClean="0">
                <a:solidFill>
                  <a:srgbClr val="FF0000"/>
                </a:solidFill>
              </a:rPr>
              <a:t> a </a:t>
            </a:r>
            <a:r>
              <a:rPr lang="es-ES" sz="4000" dirty="0" err="1" smtClean="0">
                <a:solidFill>
                  <a:srgbClr val="FF0000"/>
                </a:solidFill>
              </a:rPr>
              <a:t>word</a:t>
            </a:r>
            <a:r>
              <a:rPr lang="es-ES" sz="4000" dirty="0" smtClean="0">
                <a:solidFill>
                  <a:srgbClr val="FF0000"/>
                </a:solidFill>
              </a:rPr>
              <a:t> </a:t>
            </a:r>
            <a:r>
              <a:rPr lang="es-ES" sz="4000" dirty="0" err="1" smtClean="0">
                <a:solidFill>
                  <a:srgbClr val="FF0000"/>
                </a:solidFill>
              </a:rPr>
              <a:t>correctly</a:t>
            </a:r>
            <a:r>
              <a:rPr lang="es-ES" sz="4000" dirty="0" smtClean="0">
                <a:solidFill>
                  <a:srgbClr val="FF0000"/>
                </a:solidFill>
              </a:rPr>
              <a:t>.</a:t>
            </a:r>
          </a:p>
          <a:p>
            <a:pPr marL="0" indent="0">
              <a:buNone/>
            </a:pPr>
            <a:r>
              <a:rPr lang="es-ES" sz="4000" dirty="0" smtClean="0">
                <a:solidFill>
                  <a:srgbClr val="FF0000"/>
                </a:solidFill>
              </a:rPr>
              <a:t>10 extra </a:t>
            </a:r>
            <a:r>
              <a:rPr lang="es-ES" sz="4000" dirty="0" err="1" smtClean="0">
                <a:solidFill>
                  <a:srgbClr val="FF0000"/>
                </a:solidFill>
              </a:rPr>
              <a:t>points</a:t>
            </a:r>
            <a:r>
              <a:rPr lang="es-ES" sz="4000" dirty="0" smtClean="0">
                <a:solidFill>
                  <a:srgbClr val="FF0000"/>
                </a:solidFill>
              </a:rPr>
              <a:t> </a:t>
            </a:r>
            <a:r>
              <a:rPr lang="es-ES" sz="4000" dirty="0" err="1" smtClean="0">
                <a:solidFill>
                  <a:srgbClr val="FF0000"/>
                </a:solidFill>
              </a:rPr>
              <a:t>for</a:t>
            </a:r>
            <a:r>
              <a:rPr lang="es-ES" sz="4000" dirty="0" smtClean="0">
                <a:solidFill>
                  <a:srgbClr val="FF0000"/>
                </a:solidFill>
              </a:rPr>
              <a:t> </a:t>
            </a:r>
            <a:r>
              <a:rPr lang="es-ES" sz="4000" dirty="0" err="1" smtClean="0">
                <a:solidFill>
                  <a:srgbClr val="FF0000"/>
                </a:solidFill>
              </a:rPr>
              <a:t>finishing</a:t>
            </a:r>
            <a:r>
              <a:rPr lang="es-ES" sz="4000" dirty="0" smtClean="0">
                <a:solidFill>
                  <a:srgbClr val="FF0000"/>
                </a:solidFill>
              </a:rPr>
              <a:t> </a:t>
            </a:r>
            <a:r>
              <a:rPr lang="es-ES" sz="4000" dirty="0" err="1" smtClean="0">
                <a:solidFill>
                  <a:srgbClr val="FF0000"/>
                </a:solidFill>
              </a:rPr>
              <a:t>the</a:t>
            </a:r>
            <a:r>
              <a:rPr lang="es-ES" sz="4000" dirty="0" smtClean="0">
                <a:solidFill>
                  <a:srgbClr val="FF0000"/>
                </a:solidFill>
              </a:rPr>
              <a:t> </a:t>
            </a:r>
            <a:r>
              <a:rPr lang="es-ES" sz="4000" dirty="0" err="1" smtClean="0">
                <a:solidFill>
                  <a:srgbClr val="FF0000"/>
                </a:solidFill>
              </a:rPr>
              <a:t>sentence</a:t>
            </a:r>
            <a:r>
              <a:rPr lang="es-ES" sz="4000" dirty="0" smtClean="0">
                <a:solidFill>
                  <a:srgbClr val="FF0000"/>
                </a:solidFill>
              </a:rPr>
              <a:t>.</a:t>
            </a:r>
            <a:endParaRPr lang="es-ES" sz="4000" dirty="0">
              <a:solidFill>
                <a:srgbClr val="FF0000"/>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s-ES" sz="3200" b="1" dirty="0" smtClean="0">
                <a:solidFill>
                  <a:srgbClr val="FF0000"/>
                </a:solidFill>
              </a:rPr>
              <a:t>D. </a:t>
            </a:r>
            <a:r>
              <a:rPr lang="es-ES" sz="3200" b="1" dirty="0" err="1" smtClean="0">
                <a:solidFill>
                  <a:srgbClr val="FF0000"/>
                </a:solidFill>
              </a:rPr>
              <a:t>How</a:t>
            </a:r>
            <a:r>
              <a:rPr lang="es-ES" sz="3200" b="1" dirty="0" smtClean="0">
                <a:solidFill>
                  <a:srgbClr val="FF0000"/>
                </a:solidFill>
              </a:rPr>
              <a:t> </a:t>
            </a:r>
            <a:r>
              <a:rPr lang="es-ES" sz="3200" b="1" dirty="0" err="1" smtClean="0">
                <a:solidFill>
                  <a:srgbClr val="FF0000"/>
                </a:solidFill>
              </a:rPr>
              <a:t>to</a:t>
            </a:r>
            <a:r>
              <a:rPr lang="es-ES" sz="3200" b="1" dirty="0" smtClean="0">
                <a:solidFill>
                  <a:srgbClr val="FF0000"/>
                </a:solidFill>
              </a:rPr>
              <a:t> </a:t>
            </a:r>
            <a:r>
              <a:rPr lang="es-ES" sz="3200" b="1" dirty="0" err="1" smtClean="0">
                <a:solidFill>
                  <a:srgbClr val="FF0000"/>
                </a:solidFill>
              </a:rPr>
              <a:t>encourage</a:t>
            </a:r>
            <a:r>
              <a:rPr lang="es-ES" sz="3200" b="1" dirty="0" smtClean="0">
                <a:solidFill>
                  <a:srgbClr val="FF0000"/>
                </a:solidFill>
              </a:rPr>
              <a:t> </a:t>
            </a:r>
            <a:r>
              <a:rPr lang="es-ES" sz="3200" b="1" dirty="0" err="1" smtClean="0">
                <a:solidFill>
                  <a:srgbClr val="FF0000"/>
                </a:solidFill>
              </a:rPr>
              <a:t>teenage</a:t>
            </a:r>
            <a:r>
              <a:rPr lang="es-ES" sz="3200" b="1" dirty="0" smtClean="0">
                <a:solidFill>
                  <a:srgbClr val="FF0000"/>
                </a:solidFill>
              </a:rPr>
              <a:t> </a:t>
            </a:r>
            <a:r>
              <a:rPr lang="es-ES" sz="3200" b="1" dirty="0" err="1" smtClean="0">
                <a:solidFill>
                  <a:srgbClr val="FF0000"/>
                </a:solidFill>
              </a:rPr>
              <a:t>students</a:t>
            </a:r>
            <a:r>
              <a:rPr lang="es-ES" sz="3200" b="1" dirty="0" smtClean="0">
                <a:solidFill>
                  <a:srgbClr val="FF0000"/>
                </a:solidFill>
              </a:rPr>
              <a:t> </a:t>
            </a:r>
            <a:r>
              <a:rPr lang="es-ES" sz="3200" b="1" dirty="0" err="1" smtClean="0">
                <a:solidFill>
                  <a:srgbClr val="FF0000"/>
                </a:solidFill>
              </a:rPr>
              <a:t>to</a:t>
            </a:r>
            <a:r>
              <a:rPr lang="es-ES" sz="3200" b="1" dirty="0" smtClean="0">
                <a:solidFill>
                  <a:srgbClr val="FF0000"/>
                </a:solidFill>
              </a:rPr>
              <a:t> </a:t>
            </a:r>
            <a:r>
              <a:rPr lang="es-ES" sz="3200" b="1" dirty="0" err="1" smtClean="0">
                <a:solidFill>
                  <a:srgbClr val="FF0000"/>
                </a:solidFill>
              </a:rPr>
              <a:t>speak</a:t>
            </a:r>
            <a:r>
              <a:rPr lang="es-ES" sz="3200" b="1" dirty="0" smtClean="0">
                <a:solidFill>
                  <a:srgbClr val="FF0000"/>
                </a:solidFill>
              </a:rPr>
              <a:t> in English (</a:t>
            </a:r>
            <a:r>
              <a:rPr lang="es-ES" sz="3200" b="1" dirty="0" err="1" smtClean="0">
                <a:solidFill>
                  <a:srgbClr val="FF0000"/>
                </a:solidFill>
              </a:rPr>
              <a:t>continued</a:t>
            </a:r>
            <a:r>
              <a:rPr lang="es-ES" sz="3200" b="1" dirty="0" smtClean="0">
                <a:solidFill>
                  <a:srgbClr val="FF0000"/>
                </a:solidFill>
              </a:rPr>
              <a:t>)</a:t>
            </a:r>
            <a:endParaRPr lang="es-ES" sz="3200"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s-ES" b="1" dirty="0" smtClean="0">
                <a:solidFill>
                  <a:schemeClr val="bg1"/>
                </a:solidFill>
              </a:rPr>
              <a:t>Other factors to bear in mind:</a:t>
            </a:r>
          </a:p>
          <a:p>
            <a:pPr marL="514350" indent="-514350">
              <a:buFont typeface="+mj-lt"/>
              <a:buAutoNum type="arabicPeriod"/>
            </a:pPr>
            <a:r>
              <a:rPr lang="es-ES" b="1" dirty="0">
                <a:solidFill>
                  <a:schemeClr val="bg1"/>
                </a:solidFill>
              </a:rPr>
              <a:t>Correction – listening to WHAT teenagers say, not just HOW they say it.</a:t>
            </a:r>
          </a:p>
          <a:p>
            <a:pPr marL="0" indent="0">
              <a:buNone/>
            </a:pPr>
            <a:endParaRPr lang="es-ES" b="1" dirty="0" smtClean="0">
              <a:solidFill>
                <a:schemeClr val="bg1"/>
              </a:solidFill>
            </a:endParaRPr>
          </a:p>
          <a:p>
            <a:pPr marL="0" indent="0">
              <a:buNone/>
            </a:pPr>
            <a:endParaRPr lang="es-ES" sz="2800" b="1" dirty="0">
              <a:solidFill>
                <a:schemeClr val="bg1"/>
              </a:solidFill>
            </a:endParaRPr>
          </a:p>
          <a:p>
            <a:pPr marL="514350" indent="-514350">
              <a:buAutoNum type="arabicParenR"/>
            </a:pPr>
            <a:endParaRPr lang="es-ES" sz="2800" b="1" dirty="0" smtClean="0">
              <a:solidFill>
                <a:schemeClr val="bg1"/>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2751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464631"/>
            <a:ext cx="8229600" cy="4525963"/>
          </a:xfrm>
        </p:spPr>
        <p:txBody>
          <a:bodyPr/>
          <a:lstStyle/>
          <a:p>
            <a:r>
              <a:rPr lang="en-US" dirty="0" smtClean="0">
                <a:solidFill>
                  <a:schemeClr val="bg1"/>
                </a:solidFill>
              </a:rPr>
              <a:t>Teacher: </a:t>
            </a:r>
            <a:r>
              <a:rPr lang="en-US" dirty="0" smtClean="0">
                <a:solidFill>
                  <a:srgbClr val="00B050"/>
                </a:solidFill>
              </a:rPr>
              <a:t>‘How was your weekend? Did you go to the party?’</a:t>
            </a:r>
            <a:endParaRPr lang="en-US" dirty="0" smtClean="0">
              <a:solidFill>
                <a:schemeClr val="bg1"/>
              </a:solidFill>
            </a:endParaRPr>
          </a:p>
          <a:p>
            <a:r>
              <a:rPr lang="en-US" dirty="0" smtClean="0">
                <a:solidFill>
                  <a:schemeClr val="bg1"/>
                </a:solidFill>
              </a:rPr>
              <a:t>Student: </a:t>
            </a:r>
            <a:r>
              <a:rPr lang="en-US" dirty="0" smtClean="0">
                <a:solidFill>
                  <a:srgbClr val="0000FF"/>
                </a:solidFill>
              </a:rPr>
              <a:t>‘Something very unpleasant came out and I couldn’t go to the party.’</a:t>
            </a:r>
          </a:p>
          <a:p>
            <a:r>
              <a:rPr lang="en-US" dirty="0" smtClean="0">
                <a:solidFill>
                  <a:schemeClr val="bg1"/>
                </a:solidFill>
              </a:rPr>
              <a:t>Teacher: </a:t>
            </a:r>
            <a:r>
              <a:rPr lang="en-US" dirty="0" smtClean="0">
                <a:solidFill>
                  <a:srgbClr val="00B050"/>
                </a:solidFill>
              </a:rPr>
              <a:t>‘Something very unpleasant came UP, not came OUT.’</a:t>
            </a:r>
          </a:p>
          <a:p>
            <a:r>
              <a:rPr lang="en-US" dirty="0" smtClean="0">
                <a:solidFill>
                  <a:schemeClr val="bg1"/>
                </a:solidFill>
              </a:rPr>
              <a:t>Student: </a:t>
            </a:r>
            <a:r>
              <a:rPr lang="en-US" dirty="0" smtClean="0">
                <a:solidFill>
                  <a:srgbClr val="0000FF"/>
                </a:solidFill>
              </a:rPr>
              <a:t>‘Oh, sorry.’</a:t>
            </a:r>
            <a:endParaRPr lang="ru-RU" dirty="0">
              <a:solidFill>
                <a:srgbClr val="0000FF"/>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457200" y="274638"/>
            <a:ext cx="8229600" cy="1143000"/>
          </a:xfrm>
        </p:spPr>
        <p:txBody>
          <a:bodyPr>
            <a:normAutofit/>
          </a:bodyPr>
          <a:lstStyle/>
          <a:p>
            <a:pPr algn="l"/>
            <a:r>
              <a:rPr lang="en-US" sz="4000" dirty="0" smtClean="0">
                <a:solidFill>
                  <a:schemeClr val="bg1"/>
                </a:solidFill>
              </a:rPr>
              <a:t>What’s wrong with this?</a:t>
            </a:r>
            <a:endParaRPr lang="ru-RU" sz="4000" dirty="0">
              <a:solidFill>
                <a:schemeClr val="bg1"/>
              </a:solidFill>
            </a:endParaRPr>
          </a:p>
        </p:txBody>
      </p:sp>
    </p:spTree>
    <p:extLst>
      <p:ext uri="{BB962C8B-B14F-4D97-AF65-F5344CB8AC3E}">
        <p14:creationId xmlns:p14="http://schemas.microsoft.com/office/powerpoint/2010/main" val="17452931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en-US" sz="4000" dirty="0" smtClean="0">
                <a:solidFill>
                  <a:schemeClr val="bg1"/>
                </a:solidFill>
              </a:rPr>
              <a:t>A better version…</a:t>
            </a:r>
            <a:endParaRPr lang="ru-RU" sz="4000" dirty="0">
              <a:solidFill>
                <a:schemeClr val="bg1"/>
              </a:solidFill>
            </a:endParaRPr>
          </a:p>
        </p:txBody>
      </p:sp>
      <p:sp>
        <p:nvSpPr>
          <p:cNvPr id="3" name="Объект 2"/>
          <p:cNvSpPr>
            <a:spLocks noGrp="1"/>
          </p:cNvSpPr>
          <p:nvPr>
            <p:ph idx="1"/>
          </p:nvPr>
        </p:nvSpPr>
        <p:spPr/>
        <p:txBody>
          <a:bodyPr/>
          <a:lstStyle/>
          <a:p>
            <a:r>
              <a:rPr lang="en-US" dirty="0" smtClean="0">
                <a:solidFill>
                  <a:schemeClr val="bg1"/>
                </a:solidFill>
              </a:rPr>
              <a:t>Teacher: </a:t>
            </a:r>
            <a:r>
              <a:rPr lang="en-US" dirty="0" smtClean="0">
                <a:solidFill>
                  <a:srgbClr val="00B050"/>
                </a:solidFill>
              </a:rPr>
              <a:t>‘How was your weekend? Did you go to the party?’</a:t>
            </a:r>
            <a:endParaRPr lang="en-US" dirty="0" smtClean="0">
              <a:solidFill>
                <a:schemeClr val="bg1"/>
              </a:solidFill>
            </a:endParaRPr>
          </a:p>
          <a:p>
            <a:r>
              <a:rPr lang="en-US" dirty="0" smtClean="0">
                <a:solidFill>
                  <a:schemeClr val="bg1"/>
                </a:solidFill>
              </a:rPr>
              <a:t>Student: </a:t>
            </a:r>
            <a:r>
              <a:rPr lang="en-US" dirty="0" smtClean="0">
                <a:solidFill>
                  <a:srgbClr val="0000FF"/>
                </a:solidFill>
              </a:rPr>
              <a:t>‘Something very unpleasant came out and I couldn’t go to the party.’</a:t>
            </a:r>
          </a:p>
          <a:p>
            <a:r>
              <a:rPr lang="en-US" dirty="0" smtClean="0">
                <a:solidFill>
                  <a:schemeClr val="bg1"/>
                </a:solidFill>
              </a:rPr>
              <a:t>Teacher: </a:t>
            </a:r>
            <a:r>
              <a:rPr lang="en-US" dirty="0" smtClean="0">
                <a:solidFill>
                  <a:srgbClr val="00B050"/>
                </a:solidFill>
              </a:rPr>
              <a:t>‘Oh, I’m sorry to hear that, I hope it wasn’t anything too serious?’ </a:t>
            </a:r>
          </a:p>
          <a:p>
            <a:r>
              <a:rPr lang="en-US" dirty="0" smtClean="0">
                <a:solidFill>
                  <a:schemeClr val="bg1"/>
                </a:solidFill>
              </a:rPr>
              <a:t>Student: </a:t>
            </a:r>
            <a:r>
              <a:rPr lang="en-US" dirty="0" smtClean="0">
                <a:solidFill>
                  <a:srgbClr val="0000FF"/>
                </a:solidFill>
              </a:rPr>
              <a:t>‘Well, I had some problems with my dog…. ’</a:t>
            </a:r>
            <a:endParaRPr lang="ru-RU" dirty="0">
              <a:solidFill>
                <a:srgbClr val="0000FF"/>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5301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229600" cy="4525963"/>
          </a:xfrm>
        </p:spPr>
        <p:txBody>
          <a:bodyPr>
            <a:normAutofit fontScale="70000" lnSpcReduction="20000"/>
          </a:bodyPr>
          <a:lstStyle/>
          <a:p>
            <a:pPr marL="0" indent="0">
              <a:buNone/>
            </a:pPr>
            <a:r>
              <a:rPr lang="es-ES" sz="6200" dirty="0" smtClean="0">
                <a:solidFill>
                  <a:schemeClr val="bg1"/>
                </a:solidFill>
              </a:rPr>
              <a:t>‘The </a:t>
            </a:r>
            <a:r>
              <a:rPr lang="es-ES" sz="6200" dirty="0" err="1" smtClean="0">
                <a:solidFill>
                  <a:schemeClr val="bg1"/>
                </a:solidFill>
              </a:rPr>
              <a:t>greatest</a:t>
            </a:r>
            <a:r>
              <a:rPr lang="es-ES" sz="6200" dirty="0" smtClean="0">
                <a:solidFill>
                  <a:schemeClr val="bg1"/>
                </a:solidFill>
              </a:rPr>
              <a:t> </a:t>
            </a:r>
            <a:r>
              <a:rPr lang="es-ES" sz="6200" dirty="0" err="1" smtClean="0">
                <a:solidFill>
                  <a:schemeClr val="bg1"/>
                </a:solidFill>
              </a:rPr>
              <a:t>mistake</a:t>
            </a:r>
            <a:r>
              <a:rPr lang="es-ES" sz="6200" dirty="0" smtClean="0">
                <a:solidFill>
                  <a:schemeClr val="bg1"/>
                </a:solidFill>
              </a:rPr>
              <a:t> </a:t>
            </a:r>
          </a:p>
          <a:p>
            <a:pPr marL="0" indent="0">
              <a:buNone/>
            </a:pPr>
            <a:r>
              <a:rPr lang="es-ES" sz="6200" dirty="0" smtClean="0">
                <a:solidFill>
                  <a:schemeClr val="bg1"/>
                </a:solidFill>
              </a:rPr>
              <a:t>(</a:t>
            </a:r>
            <a:r>
              <a:rPr lang="es-ES" sz="6200" dirty="0" err="1" smtClean="0">
                <a:solidFill>
                  <a:schemeClr val="bg1"/>
                </a:solidFill>
              </a:rPr>
              <a:t>if</a:t>
            </a:r>
            <a:r>
              <a:rPr lang="es-ES" sz="6200" dirty="0" smtClean="0">
                <a:solidFill>
                  <a:schemeClr val="bg1"/>
                </a:solidFill>
              </a:rPr>
              <a:t> oral </a:t>
            </a:r>
            <a:r>
              <a:rPr lang="es-ES" sz="6200" dirty="0" err="1" smtClean="0">
                <a:solidFill>
                  <a:schemeClr val="bg1"/>
                </a:solidFill>
              </a:rPr>
              <a:t>ability</a:t>
            </a:r>
            <a:r>
              <a:rPr lang="es-ES" sz="6200" dirty="0" smtClean="0">
                <a:solidFill>
                  <a:schemeClr val="bg1"/>
                </a:solidFill>
              </a:rPr>
              <a:t> </a:t>
            </a:r>
            <a:r>
              <a:rPr lang="es-ES" sz="6200" dirty="0" err="1" smtClean="0">
                <a:solidFill>
                  <a:schemeClr val="bg1"/>
                </a:solidFill>
              </a:rPr>
              <a:t>is</a:t>
            </a:r>
            <a:r>
              <a:rPr lang="es-ES" sz="6200" dirty="0" smtClean="0">
                <a:solidFill>
                  <a:schemeClr val="bg1"/>
                </a:solidFill>
              </a:rPr>
              <a:t> </a:t>
            </a:r>
            <a:r>
              <a:rPr lang="es-ES" sz="6200" dirty="0" err="1" smtClean="0">
                <a:solidFill>
                  <a:schemeClr val="bg1"/>
                </a:solidFill>
              </a:rPr>
              <a:t>the</a:t>
            </a:r>
            <a:r>
              <a:rPr lang="es-ES" sz="6200" dirty="0" smtClean="0">
                <a:solidFill>
                  <a:schemeClr val="bg1"/>
                </a:solidFill>
              </a:rPr>
              <a:t> </a:t>
            </a:r>
            <a:r>
              <a:rPr lang="es-ES" sz="6200" dirty="0" err="1" smtClean="0">
                <a:solidFill>
                  <a:schemeClr val="bg1"/>
                </a:solidFill>
              </a:rPr>
              <a:t>aim</a:t>
            </a:r>
            <a:r>
              <a:rPr lang="es-ES" sz="6200" dirty="0" smtClean="0">
                <a:solidFill>
                  <a:schemeClr val="bg1"/>
                </a:solidFill>
              </a:rPr>
              <a:t>) </a:t>
            </a:r>
          </a:p>
          <a:p>
            <a:pPr marL="0" indent="0">
              <a:buNone/>
            </a:pPr>
            <a:r>
              <a:rPr lang="es-ES" sz="6200" dirty="0" err="1" smtClean="0">
                <a:solidFill>
                  <a:schemeClr val="bg1"/>
                </a:solidFill>
              </a:rPr>
              <a:t>is</a:t>
            </a:r>
            <a:r>
              <a:rPr lang="es-ES" sz="6200" dirty="0" smtClean="0">
                <a:solidFill>
                  <a:schemeClr val="bg1"/>
                </a:solidFill>
              </a:rPr>
              <a:t> </a:t>
            </a:r>
            <a:r>
              <a:rPr lang="es-ES" sz="6200" dirty="0" err="1" smtClean="0">
                <a:solidFill>
                  <a:schemeClr val="bg1"/>
                </a:solidFill>
              </a:rPr>
              <a:t>for</a:t>
            </a:r>
            <a:r>
              <a:rPr lang="es-ES" sz="6200" dirty="0" smtClean="0">
                <a:solidFill>
                  <a:schemeClr val="bg1"/>
                </a:solidFill>
              </a:rPr>
              <a:t> </a:t>
            </a:r>
            <a:r>
              <a:rPr lang="es-ES" sz="6200" dirty="0" err="1" smtClean="0">
                <a:solidFill>
                  <a:schemeClr val="bg1"/>
                </a:solidFill>
              </a:rPr>
              <a:t>the</a:t>
            </a:r>
            <a:r>
              <a:rPr lang="es-ES" sz="6200" dirty="0" smtClean="0">
                <a:solidFill>
                  <a:schemeClr val="bg1"/>
                </a:solidFill>
              </a:rPr>
              <a:t> </a:t>
            </a:r>
            <a:r>
              <a:rPr lang="es-ES" sz="6200" dirty="0" err="1" smtClean="0">
                <a:solidFill>
                  <a:schemeClr val="bg1"/>
                </a:solidFill>
              </a:rPr>
              <a:t>learner</a:t>
            </a:r>
            <a:r>
              <a:rPr lang="es-ES" sz="6200" dirty="0" smtClean="0">
                <a:solidFill>
                  <a:schemeClr val="bg1"/>
                </a:solidFill>
              </a:rPr>
              <a:t> </a:t>
            </a:r>
            <a:r>
              <a:rPr lang="es-ES" sz="6200" dirty="0" err="1" smtClean="0">
                <a:solidFill>
                  <a:schemeClr val="bg1"/>
                </a:solidFill>
              </a:rPr>
              <a:t>not</a:t>
            </a:r>
            <a:r>
              <a:rPr lang="es-ES" sz="6200" dirty="0" smtClean="0">
                <a:solidFill>
                  <a:schemeClr val="bg1"/>
                </a:solidFill>
              </a:rPr>
              <a:t> </a:t>
            </a:r>
            <a:r>
              <a:rPr lang="es-ES" sz="6200" dirty="0" err="1" smtClean="0">
                <a:solidFill>
                  <a:schemeClr val="bg1"/>
                </a:solidFill>
              </a:rPr>
              <a:t>to</a:t>
            </a:r>
            <a:r>
              <a:rPr lang="es-ES" sz="6200" dirty="0" smtClean="0">
                <a:solidFill>
                  <a:schemeClr val="bg1"/>
                </a:solidFill>
              </a:rPr>
              <a:t> </a:t>
            </a:r>
            <a:r>
              <a:rPr lang="es-ES" sz="6200" dirty="0" err="1" smtClean="0">
                <a:solidFill>
                  <a:schemeClr val="bg1"/>
                </a:solidFill>
              </a:rPr>
              <a:t>speak</a:t>
            </a:r>
            <a:r>
              <a:rPr lang="es-ES" sz="6200" dirty="0" smtClean="0">
                <a:solidFill>
                  <a:schemeClr val="bg1"/>
                </a:solidFill>
              </a:rPr>
              <a:t> at </a:t>
            </a:r>
            <a:r>
              <a:rPr lang="es-ES" sz="6200" dirty="0" err="1" smtClean="0">
                <a:solidFill>
                  <a:schemeClr val="bg1"/>
                </a:solidFill>
              </a:rPr>
              <a:t>all</a:t>
            </a:r>
            <a:r>
              <a:rPr lang="es-ES" sz="6200" dirty="0" smtClean="0">
                <a:solidFill>
                  <a:schemeClr val="bg1"/>
                </a:solidFill>
              </a:rPr>
              <a:t>.’</a:t>
            </a:r>
          </a:p>
          <a:p>
            <a:pPr marL="0" indent="0">
              <a:buNone/>
            </a:pPr>
            <a:endParaRPr lang="es-ES" dirty="0">
              <a:solidFill>
                <a:schemeClr val="bg1"/>
              </a:solidFill>
            </a:endParaRPr>
          </a:p>
          <a:p>
            <a:pPr marL="0" indent="0">
              <a:buNone/>
            </a:pPr>
            <a:endParaRPr lang="es-ES" dirty="0" smtClean="0">
              <a:solidFill>
                <a:schemeClr val="bg1"/>
              </a:solidFill>
            </a:endParaRPr>
          </a:p>
          <a:p>
            <a:pPr marL="0" indent="0" algn="r">
              <a:buNone/>
            </a:pPr>
            <a:r>
              <a:rPr lang="es-ES" dirty="0" smtClean="0">
                <a:solidFill>
                  <a:schemeClr val="bg1"/>
                </a:solidFill>
              </a:rPr>
              <a:t>from the introduction to </a:t>
            </a:r>
          </a:p>
          <a:p>
            <a:pPr marL="0" indent="0" algn="r">
              <a:buNone/>
            </a:pPr>
            <a:r>
              <a:rPr lang="es-ES" i="1" dirty="0" err="1" smtClean="0">
                <a:solidFill>
                  <a:schemeClr val="bg1"/>
                </a:solidFill>
              </a:rPr>
              <a:t>Games</a:t>
            </a:r>
            <a:r>
              <a:rPr lang="es-ES" i="1" dirty="0" smtClean="0">
                <a:solidFill>
                  <a:schemeClr val="bg1"/>
                </a:solidFill>
              </a:rPr>
              <a:t> </a:t>
            </a:r>
            <a:r>
              <a:rPr lang="es-ES" i="1" dirty="0" err="1" smtClean="0">
                <a:solidFill>
                  <a:schemeClr val="bg1"/>
                </a:solidFill>
              </a:rPr>
              <a:t>for</a:t>
            </a:r>
            <a:r>
              <a:rPr lang="es-ES" i="1" dirty="0" smtClean="0">
                <a:solidFill>
                  <a:schemeClr val="bg1"/>
                </a:solidFill>
              </a:rPr>
              <a:t> </a:t>
            </a:r>
            <a:r>
              <a:rPr lang="es-ES" i="1" dirty="0" err="1" smtClean="0">
                <a:solidFill>
                  <a:schemeClr val="bg1"/>
                </a:solidFill>
              </a:rPr>
              <a:t>language</a:t>
            </a:r>
            <a:r>
              <a:rPr lang="es-ES" i="1" dirty="0" smtClean="0">
                <a:solidFill>
                  <a:schemeClr val="bg1"/>
                </a:solidFill>
              </a:rPr>
              <a:t> </a:t>
            </a:r>
            <a:r>
              <a:rPr lang="es-ES" i="1" dirty="0" err="1" smtClean="0">
                <a:solidFill>
                  <a:schemeClr val="bg1"/>
                </a:solidFill>
              </a:rPr>
              <a:t>learning</a:t>
            </a:r>
            <a:r>
              <a:rPr lang="es-ES" i="1" dirty="0" smtClean="0">
                <a:solidFill>
                  <a:schemeClr val="bg1"/>
                </a:solidFill>
              </a:rPr>
              <a:t> - </a:t>
            </a:r>
            <a:r>
              <a:rPr lang="es-ES" dirty="0" smtClean="0">
                <a:solidFill>
                  <a:schemeClr val="bg1"/>
                </a:solidFill>
              </a:rPr>
              <a:t>Wright, </a:t>
            </a:r>
            <a:r>
              <a:rPr lang="es-ES" dirty="0" err="1">
                <a:solidFill>
                  <a:schemeClr val="bg1"/>
                </a:solidFill>
              </a:rPr>
              <a:t>B</a:t>
            </a:r>
            <a:r>
              <a:rPr lang="es-ES" dirty="0" err="1" smtClean="0">
                <a:solidFill>
                  <a:schemeClr val="bg1"/>
                </a:solidFill>
              </a:rPr>
              <a:t>etteridge</a:t>
            </a:r>
            <a:r>
              <a:rPr lang="es-ES" dirty="0" smtClean="0">
                <a:solidFill>
                  <a:schemeClr val="bg1"/>
                </a:solidFill>
              </a:rPr>
              <a:t> and </a:t>
            </a:r>
            <a:r>
              <a:rPr lang="es-ES" dirty="0" err="1" smtClean="0">
                <a:solidFill>
                  <a:schemeClr val="bg1"/>
                </a:solidFill>
              </a:rPr>
              <a:t>Buckby</a:t>
            </a:r>
            <a:r>
              <a:rPr lang="es-ES" dirty="0" smtClean="0">
                <a:solidFill>
                  <a:schemeClr val="bg1"/>
                </a:solidFill>
              </a:rPr>
              <a:t>, CUP</a:t>
            </a:r>
            <a:endParaRPr lang="es-ES" dirty="0">
              <a:solidFill>
                <a:schemeClr val="bg1"/>
              </a:solidFill>
            </a:endParaRPr>
          </a:p>
        </p:txBody>
      </p:sp>
    </p:spTree>
    <p:extLst>
      <p:ext uri="{BB962C8B-B14F-4D97-AF65-F5344CB8AC3E}">
        <p14:creationId xmlns:p14="http://schemas.microsoft.com/office/powerpoint/2010/main" val="16509603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s-ES" sz="3200" b="1" dirty="0" smtClean="0">
                <a:solidFill>
                  <a:srgbClr val="FF0000"/>
                </a:solidFill>
              </a:rPr>
              <a:t>D. </a:t>
            </a:r>
            <a:r>
              <a:rPr lang="es-ES" sz="3200" b="1" dirty="0" err="1" smtClean="0">
                <a:solidFill>
                  <a:srgbClr val="FF0000"/>
                </a:solidFill>
              </a:rPr>
              <a:t>How</a:t>
            </a:r>
            <a:r>
              <a:rPr lang="es-ES" sz="3200" b="1" dirty="0" smtClean="0">
                <a:solidFill>
                  <a:srgbClr val="FF0000"/>
                </a:solidFill>
              </a:rPr>
              <a:t> </a:t>
            </a:r>
            <a:r>
              <a:rPr lang="es-ES" sz="3200" b="1" dirty="0" err="1" smtClean="0">
                <a:solidFill>
                  <a:srgbClr val="FF0000"/>
                </a:solidFill>
              </a:rPr>
              <a:t>to</a:t>
            </a:r>
            <a:r>
              <a:rPr lang="es-ES" sz="3200" b="1" dirty="0" smtClean="0">
                <a:solidFill>
                  <a:srgbClr val="FF0000"/>
                </a:solidFill>
              </a:rPr>
              <a:t> </a:t>
            </a:r>
            <a:r>
              <a:rPr lang="es-ES" sz="3200" b="1" dirty="0" err="1" smtClean="0">
                <a:solidFill>
                  <a:srgbClr val="FF0000"/>
                </a:solidFill>
              </a:rPr>
              <a:t>encourage</a:t>
            </a:r>
            <a:r>
              <a:rPr lang="es-ES" sz="3200" b="1" dirty="0" smtClean="0">
                <a:solidFill>
                  <a:srgbClr val="FF0000"/>
                </a:solidFill>
              </a:rPr>
              <a:t> </a:t>
            </a:r>
            <a:r>
              <a:rPr lang="es-ES" sz="3200" b="1" dirty="0" err="1" smtClean="0">
                <a:solidFill>
                  <a:srgbClr val="FF0000"/>
                </a:solidFill>
              </a:rPr>
              <a:t>teenage</a:t>
            </a:r>
            <a:r>
              <a:rPr lang="es-ES" sz="3200" b="1" dirty="0" smtClean="0">
                <a:solidFill>
                  <a:srgbClr val="FF0000"/>
                </a:solidFill>
              </a:rPr>
              <a:t> </a:t>
            </a:r>
            <a:r>
              <a:rPr lang="es-ES" sz="3200" b="1" dirty="0" err="1" smtClean="0">
                <a:solidFill>
                  <a:srgbClr val="FF0000"/>
                </a:solidFill>
              </a:rPr>
              <a:t>students</a:t>
            </a:r>
            <a:r>
              <a:rPr lang="es-ES" sz="3200" b="1" dirty="0" smtClean="0">
                <a:solidFill>
                  <a:srgbClr val="FF0000"/>
                </a:solidFill>
              </a:rPr>
              <a:t> </a:t>
            </a:r>
            <a:r>
              <a:rPr lang="es-ES" sz="3200" b="1" dirty="0" err="1" smtClean="0">
                <a:solidFill>
                  <a:srgbClr val="FF0000"/>
                </a:solidFill>
              </a:rPr>
              <a:t>to</a:t>
            </a:r>
            <a:r>
              <a:rPr lang="es-ES" sz="3200" b="1" dirty="0" smtClean="0">
                <a:solidFill>
                  <a:srgbClr val="FF0000"/>
                </a:solidFill>
              </a:rPr>
              <a:t> </a:t>
            </a:r>
            <a:r>
              <a:rPr lang="es-ES" sz="3200" b="1" dirty="0" err="1" smtClean="0">
                <a:solidFill>
                  <a:srgbClr val="FF0000"/>
                </a:solidFill>
              </a:rPr>
              <a:t>speak</a:t>
            </a:r>
            <a:r>
              <a:rPr lang="es-ES" sz="3200" b="1" dirty="0" smtClean="0">
                <a:solidFill>
                  <a:srgbClr val="FF0000"/>
                </a:solidFill>
              </a:rPr>
              <a:t> in English (</a:t>
            </a:r>
            <a:r>
              <a:rPr lang="es-ES" sz="3200" b="1" dirty="0" err="1" smtClean="0">
                <a:solidFill>
                  <a:srgbClr val="FF0000"/>
                </a:solidFill>
              </a:rPr>
              <a:t>continued</a:t>
            </a:r>
            <a:r>
              <a:rPr lang="es-ES" sz="3200" b="1" dirty="0" smtClean="0">
                <a:solidFill>
                  <a:srgbClr val="FF0000"/>
                </a:solidFill>
              </a:rPr>
              <a:t>)</a:t>
            </a:r>
            <a:endParaRPr lang="es-ES" sz="3200"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s-ES" b="1" dirty="0" smtClean="0">
                <a:solidFill>
                  <a:schemeClr val="bg1"/>
                </a:solidFill>
              </a:rPr>
              <a:t>Other factors to bear in mind:</a:t>
            </a:r>
          </a:p>
          <a:p>
            <a:pPr marL="514350" indent="-514350">
              <a:buFont typeface="+mj-lt"/>
              <a:buAutoNum type="arabicPeriod"/>
            </a:pPr>
            <a:endParaRPr lang="es-ES" b="1" dirty="0" smtClean="0">
              <a:solidFill>
                <a:schemeClr val="bg1"/>
              </a:solidFill>
            </a:endParaRPr>
          </a:p>
          <a:p>
            <a:pPr marL="0" indent="0">
              <a:buNone/>
            </a:pPr>
            <a:endParaRPr lang="es-ES" b="1" dirty="0" smtClean="0">
              <a:solidFill>
                <a:schemeClr val="bg1"/>
              </a:solidFill>
            </a:endParaRPr>
          </a:p>
          <a:p>
            <a:pPr marL="0" indent="0">
              <a:buNone/>
            </a:pPr>
            <a:r>
              <a:rPr lang="es-ES" b="1" dirty="0">
                <a:solidFill>
                  <a:schemeClr val="bg1"/>
                </a:solidFill>
              </a:rPr>
              <a:t>2</a:t>
            </a:r>
            <a:r>
              <a:rPr lang="es-ES" b="1" dirty="0" smtClean="0">
                <a:solidFill>
                  <a:schemeClr val="bg1"/>
                </a:solidFill>
              </a:rPr>
              <a:t>. ‘Task Avoidance Behaviour’</a:t>
            </a:r>
            <a:endParaRPr lang="es-ES" b="1" dirty="0">
              <a:solidFill>
                <a:schemeClr val="bg1"/>
              </a:solidFill>
            </a:endParaRPr>
          </a:p>
          <a:p>
            <a:pPr marL="0" indent="0">
              <a:buNone/>
            </a:pPr>
            <a:endParaRPr lang="es-ES" b="1" dirty="0" smtClean="0">
              <a:solidFill>
                <a:schemeClr val="bg1"/>
              </a:solidFill>
            </a:endParaRPr>
          </a:p>
          <a:p>
            <a:pPr marL="0" indent="0">
              <a:buNone/>
            </a:pPr>
            <a:endParaRPr lang="es-ES" sz="2800" b="1" dirty="0">
              <a:solidFill>
                <a:schemeClr val="bg1"/>
              </a:solidFill>
            </a:endParaRPr>
          </a:p>
          <a:p>
            <a:pPr marL="514350" indent="-514350">
              <a:buAutoNum type="arabicParenR"/>
            </a:pPr>
            <a:endParaRPr lang="es-ES" sz="2800" b="1" dirty="0" smtClean="0">
              <a:solidFill>
                <a:schemeClr val="bg1"/>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5585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solidFill>
                  <a:schemeClr val="bg1"/>
                </a:solidFill>
              </a:rPr>
              <a:t>Task avoidance: reasons and solutions</a:t>
            </a:r>
            <a:endParaRPr lang="ru-RU" b="1" dirty="0">
              <a:solidFill>
                <a:schemeClr val="bg1"/>
              </a:solidFill>
            </a:endParaRPr>
          </a:p>
        </p:txBody>
      </p:sp>
      <p:sp>
        <p:nvSpPr>
          <p:cNvPr id="4" name="Объект 3"/>
          <p:cNvSpPr>
            <a:spLocks noGrp="1"/>
          </p:cNvSpPr>
          <p:nvPr>
            <p:ph sz="half" idx="1"/>
          </p:nvPr>
        </p:nvSpPr>
        <p:spPr>
          <a:xfrm>
            <a:off x="323528" y="1625978"/>
            <a:ext cx="4038600" cy="4525963"/>
          </a:xfrm>
        </p:spPr>
        <p:txBody>
          <a:bodyPr>
            <a:normAutofit/>
          </a:bodyPr>
          <a:lstStyle/>
          <a:p>
            <a:pPr marL="0" indent="0">
              <a:buNone/>
            </a:pPr>
            <a:endParaRPr lang="en-US" dirty="0" smtClean="0">
              <a:solidFill>
                <a:schemeClr val="bg1"/>
              </a:solidFill>
            </a:endParaRPr>
          </a:p>
          <a:p>
            <a:r>
              <a:rPr lang="en-US" dirty="0" smtClean="0">
                <a:solidFill>
                  <a:schemeClr val="bg1"/>
                </a:solidFill>
              </a:rPr>
              <a:t>It’s not interesting </a:t>
            </a:r>
          </a:p>
          <a:p>
            <a:pPr marL="0" indent="0">
              <a:buNone/>
            </a:pPr>
            <a:r>
              <a:rPr lang="en-US" dirty="0">
                <a:solidFill>
                  <a:schemeClr val="bg1"/>
                </a:solidFill>
              </a:rPr>
              <a:t> </a:t>
            </a:r>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endParaRPr lang="ru-RU" dirty="0">
              <a:solidFill>
                <a:schemeClr val="bg1"/>
              </a:solidFill>
            </a:endParaRPr>
          </a:p>
        </p:txBody>
      </p:sp>
      <p:sp>
        <p:nvSpPr>
          <p:cNvPr id="5" name="Объект 4"/>
          <p:cNvSpPr>
            <a:spLocks noGrp="1"/>
          </p:cNvSpPr>
          <p:nvPr>
            <p:ph sz="half" idx="2"/>
          </p:nvPr>
        </p:nvSpPr>
        <p:spPr>
          <a:xfrm>
            <a:off x="5208698" y="1628800"/>
            <a:ext cx="4038600" cy="4525963"/>
          </a:xfrm>
        </p:spPr>
        <p:txBody>
          <a:bodyPr>
            <a:normAutofit/>
          </a:bodyPr>
          <a:lstStyle/>
          <a:p>
            <a:pPr marL="0" indent="0">
              <a:buNone/>
            </a:pPr>
            <a:endParaRPr lang="en-US" dirty="0" smtClean="0">
              <a:solidFill>
                <a:schemeClr val="bg1"/>
              </a:solidFill>
            </a:endParaRPr>
          </a:p>
          <a:p>
            <a:r>
              <a:rPr lang="en-US" dirty="0" smtClean="0">
                <a:solidFill>
                  <a:schemeClr val="bg1"/>
                </a:solidFill>
              </a:rPr>
              <a:t>Take a new / engaging approach </a:t>
            </a:r>
            <a:endParaRPr lang="ru-RU" dirty="0">
              <a:solidFill>
                <a:schemeClr val="bg1"/>
              </a:solidFill>
            </a:endParaRPr>
          </a:p>
        </p:txBody>
      </p:sp>
      <p:sp>
        <p:nvSpPr>
          <p:cNvPr id="8" name="Стрелка вправо 7"/>
          <p:cNvSpPr/>
          <p:nvPr/>
        </p:nvSpPr>
        <p:spPr>
          <a:xfrm>
            <a:off x="3707904" y="2132856"/>
            <a:ext cx="1296144" cy="6480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53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43408"/>
            <a:ext cx="5892931" cy="2088232"/>
          </a:xfrm>
        </p:spPr>
        <p:txBody>
          <a:bodyPr>
            <a:normAutofit/>
          </a:bodyPr>
          <a:lstStyle/>
          <a:p>
            <a:pPr algn="l"/>
            <a:r>
              <a:rPr lang="en-US" sz="3200" dirty="0" smtClean="0">
                <a:solidFill>
                  <a:schemeClr val="bg1"/>
                </a:solidFill>
              </a:rPr>
              <a:t>The students are bored: make it engaging / varied </a:t>
            </a:r>
            <a:endParaRPr lang="ru-RU" sz="3200" dirty="0">
              <a:solidFill>
                <a:schemeClr val="bg1"/>
              </a:solidFill>
            </a:endParaRPr>
          </a:p>
        </p:txBody>
      </p:sp>
      <p:pic>
        <p:nvPicPr>
          <p:cNvPr id="9218" name="Picture 2" descr="F:\gateway scans\ge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286" r="3137" b="3881"/>
          <a:stretch/>
        </p:blipFill>
        <p:spPr bwMode="auto">
          <a:xfrm>
            <a:off x="6444208" y="194676"/>
            <a:ext cx="2088232" cy="65918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gateway scans\get.jpg"/>
          <p:cNvPicPr>
            <a:picLocks noChangeAspect="1" noChangeArrowheads="1"/>
          </p:cNvPicPr>
          <p:nvPr/>
        </p:nvPicPr>
        <p:blipFill rotWithShape="1">
          <a:blip r:embed="rId3">
            <a:extLst>
              <a:ext uri="{28A0092B-C50C-407E-A947-70E740481C1C}">
                <a14:useLocalDpi xmlns:a14="http://schemas.microsoft.com/office/drawing/2010/main" val="0"/>
              </a:ext>
            </a:extLst>
          </a:blip>
          <a:srcRect l="56286" t="80298" r="3137" b="7363"/>
          <a:stretch/>
        </p:blipFill>
        <p:spPr bwMode="auto">
          <a:xfrm>
            <a:off x="467544" y="4178483"/>
            <a:ext cx="5740479" cy="23260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gateway scans\get.jpg"/>
          <p:cNvPicPr>
            <a:picLocks noChangeAspect="1" noChangeArrowheads="1"/>
          </p:cNvPicPr>
          <p:nvPr/>
        </p:nvPicPr>
        <p:blipFill rotWithShape="1">
          <a:blip r:embed="rId3">
            <a:extLst>
              <a:ext uri="{28A0092B-C50C-407E-A947-70E740481C1C}">
                <a14:useLocalDpi xmlns:a14="http://schemas.microsoft.com/office/drawing/2010/main" val="0"/>
              </a:ext>
            </a:extLst>
          </a:blip>
          <a:srcRect l="56286" r="3137" b="77413"/>
          <a:stretch/>
        </p:blipFill>
        <p:spPr bwMode="auto">
          <a:xfrm>
            <a:off x="557160" y="1494210"/>
            <a:ext cx="3726808" cy="2764494"/>
          </a:xfrm>
          <a:prstGeom prst="rect">
            <a:avLst/>
          </a:prstGeom>
          <a:noFill/>
          <a:extLst>
            <a:ext uri="{909E8E84-426E-40DD-AFC4-6F175D3DCCD1}">
              <a14:hiddenFill xmlns:a14="http://schemas.microsoft.com/office/drawing/2010/main">
                <a:solidFill>
                  <a:srgbClr val="FFFFFF"/>
                </a:solidFill>
              </a14:hiddenFill>
            </a:ext>
          </a:extLst>
        </p:spPr>
      </p:pic>
      <p:sp>
        <p:nvSpPr>
          <p:cNvPr id="3" name="Стрелка вправо 2"/>
          <p:cNvSpPr/>
          <p:nvPr/>
        </p:nvSpPr>
        <p:spPr>
          <a:xfrm rot="8458816">
            <a:off x="4017231" y="1646903"/>
            <a:ext cx="2308751" cy="9275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p:cNvSpPr/>
          <p:nvPr/>
        </p:nvSpPr>
        <p:spPr>
          <a:xfrm rot="12702929">
            <a:off x="5295219" y="5312029"/>
            <a:ext cx="1152128"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519942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F:\snoop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31" r="4530" b="8333"/>
          <a:stretch/>
        </p:blipFill>
        <p:spPr bwMode="auto">
          <a:xfrm>
            <a:off x="251520" y="-4644"/>
            <a:ext cx="4680520" cy="68555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gateway scans\get.jpg"/>
          <p:cNvPicPr>
            <a:picLocks noChangeAspect="1" noChangeArrowheads="1"/>
          </p:cNvPicPr>
          <p:nvPr/>
        </p:nvPicPr>
        <p:blipFill rotWithShape="1">
          <a:blip r:embed="rId3">
            <a:extLst>
              <a:ext uri="{28A0092B-C50C-407E-A947-70E740481C1C}">
                <a14:useLocalDpi xmlns:a14="http://schemas.microsoft.com/office/drawing/2010/main" val="0"/>
              </a:ext>
            </a:extLst>
          </a:blip>
          <a:srcRect l="56286" r="3137" b="77413"/>
          <a:stretch/>
        </p:blipFill>
        <p:spPr bwMode="auto">
          <a:xfrm>
            <a:off x="5220072" y="14631"/>
            <a:ext cx="3726808" cy="276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9609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s-ES" sz="3200" b="1" dirty="0" smtClean="0">
                <a:solidFill>
                  <a:srgbClr val="FF0000"/>
                </a:solidFill>
              </a:rPr>
              <a:t>D. </a:t>
            </a:r>
            <a:r>
              <a:rPr lang="es-ES" sz="3200" b="1" dirty="0" err="1" smtClean="0">
                <a:solidFill>
                  <a:srgbClr val="FF0000"/>
                </a:solidFill>
              </a:rPr>
              <a:t>How</a:t>
            </a:r>
            <a:r>
              <a:rPr lang="es-ES" sz="3200" b="1" dirty="0" smtClean="0">
                <a:solidFill>
                  <a:srgbClr val="FF0000"/>
                </a:solidFill>
              </a:rPr>
              <a:t> </a:t>
            </a:r>
            <a:r>
              <a:rPr lang="es-ES" sz="3200" b="1" dirty="0" err="1" smtClean="0">
                <a:solidFill>
                  <a:srgbClr val="FF0000"/>
                </a:solidFill>
              </a:rPr>
              <a:t>to</a:t>
            </a:r>
            <a:r>
              <a:rPr lang="es-ES" sz="3200" b="1" dirty="0" smtClean="0">
                <a:solidFill>
                  <a:srgbClr val="FF0000"/>
                </a:solidFill>
              </a:rPr>
              <a:t> </a:t>
            </a:r>
            <a:r>
              <a:rPr lang="es-ES" sz="3200" b="1" dirty="0" err="1" smtClean="0">
                <a:solidFill>
                  <a:srgbClr val="FF0000"/>
                </a:solidFill>
              </a:rPr>
              <a:t>encourage</a:t>
            </a:r>
            <a:r>
              <a:rPr lang="es-ES" sz="3200" b="1" dirty="0" smtClean="0">
                <a:solidFill>
                  <a:srgbClr val="FF0000"/>
                </a:solidFill>
              </a:rPr>
              <a:t> </a:t>
            </a:r>
            <a:r>
              <a:rPr lang="es-ES" sz="3200" b="1" dirty="0" err="1" smtClean="0">
                <a:solidFill>
                  <a:srgbClr val="FF0000"/>
                </a:solidFill>
              </a:rPr>
              <a:t>teenage</a:t>
            </a:r>
            <a:r>
              <a:rPr lang="es-ES" sz="3200" b="1" dirty="0" smtClean="0">
                <a:solidFill>
                  <a:srgbClr val="FF0000"/>
                </a:solidFill>
              </a:rPr>
              <a:t> </a:t>
            </a:r>
            <a:r>
              <a:rPr lang="es-ES" sz="3200" b="1" dirty="0" err="1" smtClean="0">
                <a:solidFill>
                  <a:srgbClr val="FF0000"/>
                </a:solidFill>
              </a:rPr>
              <a:t>students</a:t>
            </a:r>
            <a:r>
              <a:rPr lang="es-ES" sz="3200" b="1" dirty="0" smtClean="0">
                <a:solidFill>
                  <a:srgbClr val="FF0000"/>
                </a:solidFill>
              </a:rPr>
              <a:t> </a:t>
            </a:r>
            <a:r>
              <a:rPr lang="es-ES" sz="3200" b="1" dirty="0" err="1" smtClean="0">
                <a:solidFill>
                  <a:srgbClr val="FF0000"/>
                </a:solidFill>
              </a:rPr>
              <a:t>to</a:t>
            </a:r>
            <a:r>
              <a:rPr lang="es-ES" sz="3200" b="1" dirty="0" smtClean="0">
                <a:solidFill>
                  <a:srgbClr val="FF0000"/>
                </a:solidFill>
              </a:rPr>
              <a:t> </a:t>
            </a:r>
            <a:r>
              <a:rPr lang="es-ES" sz="3200" b="1" dirty="0" err="1" smtClean="0">
                <a:solidFill>
                  <a:srgbClr val="FF0000"/>
                </a:solidFill>
              </a:rPr>
              <a:t>speak</a:t>
            </a:r>
            <a:r>
              <a:rPr lang="es-ES" sz="3200" b="1" dirty="0" smtClean="0">
                <a:solidFill>
                  <a:srgbClr val="FF0000"/>
                </a:solidFill>
              </a:rPr>
              <a:t> in English (</a:t>
            </a:r>
            <a:r>
              <a:rPr lang="es-ES" sz="3200" b="1" dirty="0" err="1" smtClean="0">
                <a:solidFill>
                  <a:srgbClr val="FF0000"/>
                </a:solidFill>
              </a:rPr>
              <a:t>continued</a:t>
            </a:r>
            <a:r>
              <a:rPr lang="es-ES" sz="3200" b="1" dirty="0" smtClean="0">
                <a:solidFill>
                  <a:srgbClr val="FF0000"/>
                </a:solidFill>
              </a:rPr>
              <a:t>)</a:t>
            </a:r>
            <a:endParaRPr lang="es-ES" sz="3200"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s-ES" b="1" dirty="0" smtClean="0">
                <a:solidFill>
                  <a:schemeClr val="bg1"/>
                </a:solidFill>
              </a:rPr>
              <a:t>Other factors to bear in mind:</a:t>
            </a:r>
          </a:p>
          <a:p>
            <a:pPr marL="514350" indent="-514350">
              <a:buFont typeface="+mj-lt"/>
              <a:buAutoNum type="arabicPeriod"/>
            </a:pPr>
            <a:endParaRPr lang="es-ES" b="1" dirty="0" smtClean="0">
              <a:solidFill>
                <a:schemeClr val="bg1"/>
              </a:solidFill>
            </a:endParaRPr>
          </a:p>
          <a:p>
            <a:pPr marL="0" indent="0">
              <a:buNone/>
            </a:pPr>
            <a:endParaRPr lang="es-ES" b="1" dirty="0" smtClean="0">
              <a:solidFill>
                <a:schemeClr val="bg1"/>
              </a:solidFill>
            </a:endParaRPr>
          </a:p>
          <a:p>
            <a:pPr marL="0" indent="0">
              <a:buNone/>
            </a:pPr>
            <a:r>
              <a:rPr lang="es-ES" b="1" dirty="0">
                <a:solidFill>
                  <a:schemeClr val="bg1"/>
                </a:solidFill>
              </a:rPr>
              <a:t>3</a:t>
            </a:r>
            <a:r>
              <a:rPr lang="es-ES" b="1" dirty="0" smtClean="0">
                <a:solidFill>
                  <a:schemeClr val="bg1"/>
                </a:solidFill>
              </a:rPr>
              <a:t>. Making it engaging through ‘personalisation’ </a:t>
            </a:r>
            <a:endParaRPr lang="es-ES" b="1" dirty="0">
              <a:solidFill>
                <a:schemeClr val="bg1"/>
              </a:solidFill>
            </a:endParaRPr>
          </a:p>
          <a:p>
            <a:pPr marL="0" indent="0">
              <a:buNone/>
            </a:pPr>
            <a:endParaRPr lang="es-ES" b="1" dirty="0" smtClean="0">
              <a:solidFill>
                <a:schemeClr val="bg1"/>
              </a:solidFill>
            </a:endParaRPr>
          </a:p>
          <a:p>
            <a:pPr marL="0" indent="0">
              <a:buNone/>
            </a:pPr>
            <a:endParaRPr lang="es-ES" sz="2800" b="1" dirty="0">
              <a:solidFill>
                <a:schemeClr val="bg1"/>
              </a:solidFill>
            </a:endParaRPr>
          </a:p>
          <a:p>
            <a:pPr marL="514350" indent="-514350">
              <a:buAutoNum type="arabicParenR"/>
            </a:pPr>
            <a:endParaRPr lang="es-ES" sz="2800" b="1" dirty="0" smtClean="0">
              <a:solidFill>
                <a:schemeClr val="bg1"/>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1174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E:\22.02.2012,Монастыри,Баня\IMG_27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32315">
            <a:off x="4496604" y="450074"/>
            <a:ext cx="4227167" cy="31700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Рисунок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87581">
            <a:off x="1879911" y="360940"/>
            <a:ext cx="2766845" cy="207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Рисунок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26934">
            <a:off x="769600" y="1833604"/>
            <a:ext cx="3269902" cy="245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Рисунок 1" descr="View IMG_9012.JPG in slide sh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32298">
            <a:off x="3516310" y="2180826"/>
            <a:ext cx="3119327" cy="232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Рисунок 2" descr="View IMG_8829.JPG in slide sh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88630">
            <a:off x="1315239" y="4000982"/>
            <a:ext cx="2678743" cy="199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IMG_477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60382">
            <a:off x="4971887" y="3835005"/>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27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2000"/>
                                        <p:tgtEl>
                                          <p:spTgt spid="5124"/>
                                        </p:tgtEl>
                                      </p:cBhvr>
                                    </p:animEffect>
                                    <p:anim calcmode="lin" valueType="num">
                                      <p:cBhvr>
                                        <p:cTn id="8" dur="2000" fill="hold"/>
                                        <p:tgtEl>
                                          <p:spTgt spid="5124"/>
                                        </p:tgtEl>
                                        <p:attrNameLst>
                                          <p:attrName>ppt_w</p:attrName>
                                        </p:attrNameLst>
                                      </p:cBhvr>
                                      <p:tavLst>
                                        <p:tav tm="0" fmla="#ppt_w*sin(2.5*pi*$)">
                                          <p:val>
                                            <p:fltVal val="0"/>
                                          </p:val>
                                        </p:tav>
                                        <p:tav tm="100000">
                                          <p:val>
                                            <p:fltVal val="1"/>
                                          </p:val>
                                        </p:tav>
                                      </p:tavLst>
                                    </p:anim>
                                    <p:anim calcmode="lin" valueType="num">
                                      <p:cBhvr>
                                        <p:cTn id="9" dur="2000" fill="hold"/>
                                        <p:tgtEl>
                                          <p:spTgt spid="512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2000"/>
                                        <p:tgtEl>
                                          <p:spTgt spid="5125"/>
                                        </p:tgtEl>
                                      </p:cBhvr>
                                    </p:animEffect>
                                    <p:anim calcmode="lin" valueType="num">
                                      <p:cBhvr>
                                        <p:cTn id="13" dur="2000" fill="hold"/>
                                        <p:tgtEl>
                                          <p:spTgt spid="5125"/>
                                        </p:tgtEl>
                                        <p:attrNameLst>
                                          <p:attrName>ppt_w</p:attrName>
                                        </p:attrNameLst>
                                      </p:cBhvr>
                                      <p:tavLst>
                                        <p:tav tm="0" fmla="#ppt_w*sin(2.5*pi*$)">
                                          <p:val>
                                            <p:fltVal val="0"/>
                                          </p:val>
                                        </p:tav>
                                        <p:tav tm="100000">
                                          <p:val>
                                            <p:fltVal val="1"/>
                                          </p:val>
                                        </p:tav>
                                      </p:tavLst>
                                    </p:anim>
                                    <p:anim calcmode="lin" valueType="num">
                                      <p:cBhvr>
                                        <p:cTn id="14" dur="2000" fill="hold"/>
                                        <p:tgtEl>
                                          <p:spTgt spid="5125"/>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fade">
                                      <p:cBhvr>
                                        <p:cTn id="17" dur="2000"/>
                                        <p:tgtEl>
                                          <p:spTgt spid="5126"/>
                                        </p:tgtEl>
                                      </p:cBhvr>
                                    </p:animEffect>
                                    <p:anim calcmode="lin" valueType="num">
                                      <p:cBhvr>
                                        <p:cTn id="18" dur="2000" fill="hold"/>
                                        <p:tgtEl>
                                          <p:spTgt spid="5126"/>
                                        </p:tgtEl>
                                        <p:attrNameLst>
                                          <p:attrName>ppt_w</p:attrName>
                                        </p:attrNameLst>
                                      </p:cBhvr>
                                      <p:tavLst>
                                        <p:tav tm="0" fmla="#ppt_w*sin(2.5*pi*$)">
                                          <p:val>
                                            <p:fltVal val="0"/>
                                          </p:val>
                                        </p:tav>
                                        <p:tav tm="100000">
                                          <p:val>
                                            <p:fltVal val="1"/>
                                          </p:val>
                                        </p:tav>
                                      </p:tavLst>
                                    </p:anim>
                                    <p:anim calcmode="lin" valueType="num">
                                      <p:cBhvr>
                                        <p:cTn id="19" dur="2000" fill="hold"/>
                                        <p:tgtEl>
                                          <p:spTgt spid="512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5127"/>
                                        </p:tgtEl>
                                        <p:attrNameLst>
                                          <p:attrName>style.visibility</p:attrName>
                                        </p:attrNameLst>
                                      </p:cBhvr>
                                      <p:to>
                                        <p:strVal val="visible"/>
                                      </p:to>
                                    </p:set>
                                    <p:animEffect transition="in" filter="fade">
                                      <p:cBhvr>
                                        <p:cTn id="22" dur="2000"/>
                                        <p:tgtEl>
                                          <p:spTgt spid="5127"/>
                                        </p:tgtEl>
                                      </p:cBhvr>
                                    </p:animEffect>
                                    <p:anim calcmode="lin" valueType="num">
                                      <p:cBhvr>
                                        <p:cTn id="23" dur="2000" fill="hold"/>
                                        <p:tgtEl>
                                          <p:spTgt spid="5127"/>
                                        </p:tgtEl>
                                        <p:attrNameLst>
                                          <p:attrName>ppt_w</p:attrName>
                                        </p:attrNameLst>
                                      </p:cBhvr>
                                      <p:tavLst>
                                        <p:tav tm="0" fmla="#ppt_w*sin(2.5*pi*$)">
                                          <p:val>
                                            <p:fltVal val="0"/>
                                          </p:val>
                                        </p:tav>
                                        <p:tav tm="100000">
                                          <p:val>
                                            <p:fltVal val="1"/>
                                          </p:val>
                                        </p:tav>
                                      </p:tavLst>
                                    </p:anim>
                                    <p:anim calcmode="lin" valueType="num">
                                      <p:cBhvr>
                                        <p:cTn id="24" dur="2000" fill="hold"/>
                                        <p:tgtEl>
                                          <p:spTgt spid="5127"/>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5123"/>
                                        </p:tgtEl>
                                        <p:attrNameLst>
                                          <p:attrName>style.visibility</p:attrName>
                                        </p:attrNameLst>
                                      </p:cBhvr>
                                      <p:to>
                                        <p:strVal val="visible"/>
                                      </p:to>
                                    </p:set>
                                    <p:animEffect transition="in" filter="fade">
                                      <p:cBhvr>
                                        <p:cTn id="27" dur="2000"/>
                                        <p:tgtEl>
                                          <p:spTgt spid="5123"/>
                                        </p:tgtEl>
                                      </p:cBhvr>
                                    </p:animEffect>
                                    <p:anim calcmode="lin" valueType="num">
                                      <p:cBhvr>
                                        <p:cTn id="28" dur="2000" fill="hold"/>
                                        <p:tgtEl>
                                          <p:spTgt spid="5123"/>
                                        </p:tgtEl>
                                        <p:attrNameLst>
                                          <p:attrName>ppt_w</p:attrName>
                                        </p:attrNameLst>
                                      </p:cBhvr>
                                      <p:tavLst>
                                        <p:tav tm="0" fmla="#ppt_w*sin(2.5*pi*$)">
                                          <p:val>
                                            <p:fltVal val="0"/>
                                          </p:val>
                                        </p:tav>
                                        <p:tav tm="100000">
                                          <p:val>
                                            <p:fltVal val="1"/>
                                          </p:val>
                                        </p:tav>
                                      </p:tavLst>
                                    </p:anim>
                                    <p:anim calcmode="lin" valueType="num">
                                      <p:cBhvr>
                                        <p:cTn id="29" dur="2000" fill="hold"/>
                                        <p:tgtEl>
                                          <p:spTgt spid="5123"/>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5128"/>
                                        </p:tgtEl>
                                        <p:attrNameLst>
                                          <p:attrName>style.visibility</p:attrName>
                                        </p:attrNameLst>
                                      </p:cBhvr>
                                      <p:to>
                                        <p:strVal val="visible"/>
                                      </p:to>
                                    </p:set>
                                    <p:animEffect transition="in" filter="fade">
                                      <p:cBhvr>
                                        <p:cTn id="32" dur="2000"/>
                                        <p:tgtEl>
                                          <p:spTgt spid="5128"/>
                                        </p:tgtEl>
                                      </p:cBhvr>
                                    </p:animEffect>
                                    <p:anim calcmode="lin" valueType="num">
                                      <p:cBhvr>
                                        <p:cTn id="33" dur="2000" fill="hold"/>
                                        <p:tgtEl>
                                          <p:spTgt spid="5128"/>
                                        </p:tgtEl>
                                        <p:attrNameLst>
                                          <p:attrName>ppt_w</p:attrName>
                                        </p:attrNameLst>
                                      </p:cBhvr>
                                      <p:tavLst>
                                        <p:tav tm="0" fmla="#ppt_w*sin(2.5*pi*$)">
                                          <p:val>
                                            <p:fltVal val="0"/>
                                          </p:val>
                                        </p:tav>
                                        <p:tav tm="100000">
                                          <p:val>
                                            <p:fltVal val="1"/>
                                          </p:val>
                                        </p:tav>
                                      </p:tavLst>
                                    </p:anim>
                                    <p:anim calcmode="lin" valueType="num">
                                      <p:cBhvr>
                                        <p:cTn id="34" dur="2000" fill="hold"/>
                                        <p:tgtEl>
                                          <p:spTgt spid="51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normAutofit lnSpcReduction="10000"/>
          </a:bodyPr>
          <a:lstStyle/>
          <a:p>
            <a:pPr marL="0" indent="0">
              <a:buNone/>
            </a:pPr>
            <a:endParaRPr lang="es-ES" dirty="0" smtClean="0"/>
          </a:p>
          <a:p>
            <a:pPr marL="0" indent="0">
              <a:buNone/>
            </a:pPr>
            <a:r>
              <a:rPr lang="es-ES" sz="4000" b="1" dirty="0" smtClean="0">
                <a:solidFill>
                  <a:schemeClr val="bg1"/>
                </a:solidFill>
              </a:rPr>
              <a:t>_ / _ _ _ _ / _ _ _ _ _ _ _ _ / _ _ _ _ _ _.</a:t>
            </a:r>
          </a:p>
          <a:p>
            <a:pPr marL="0" indent="0">
              <a:buNone/>
            </a:pPr>
            <a:endParaRPr lang="es-ES" sz="3600" dirty="0" smtClean="0">
              <a:solidFill>
                <a:srgbClr val="FF0000"/>
              </a:solidFill>
            </a:endParaRPr>
          </a:p>
          <a:p>
            <a:pPr marL="0" indent="0">
              <a:buNone/>
            </a:pPr>
            <a:r>
              <a:rPr lang="es-ES" sz="3600" dirty="0" smtClean="0">
                <a:solidFill>
                  <a:srgbClr val="FF0000"/>
                </a:solidFill>
              </a:rPr>
              <a:t>BUT</a:t>
            </a:r>
            <a:endParaRPr lang="es-ES" sz="3600" dirty="0">
              <a:solidFill>
                <a:srgbClr val="FF0000"/>
              </a:solidFill>
            </a:endParaRPr>
          </a:p>
          <a:p>
            <a:pPr marL="0" indent="0">
              <a:buNone/>
            </a:pPr>
            <a:r>
              <a:rPr lang="es-ES" sz="3600" dirty="0" smtClean="0">
                <a:solidFill>
                  <a:srgbClr val="FF0000"/>
                </a:solidFill>
              </a:rPr>
              <a:t>-1 </a:t>
            </a:r>
            <a:r>
              <a:rPr lang="es-ES" sz="3600" dirty="0" err="1" smtClean="0">
                <a:solidFill>
                  <a:srgbClr val="FF0000"/>
                </a:solidFill>
              </a:rPr>
              <a:t>point</a:t>
            </a:r>
            <a:r>
              <a:rPr lang="es-ES" sz="3600" dirty="0" smtClean="0">
                <a:solidFill>
                  <a:srgbClr val="FF0000"/>
                </a:solidFill>
              </a:rPr>
              <a:t> </a:t>
            </a:r>
            <a:r>
              <a:rPr lang="es-ES" sz="3600" dirty="0" err="1" smtClean="0">
                <a:solidFill>
                  <a:srgbClr val="FF0000"/>
                </a:solidFill>
              </a:rPr>
              <a:t>for</a:t>
            </a:r>
            <a:r>
              <a:rPr lang="es-ES" sz="3600" dirty="0" smtClean="0">
                <a:solidFill>
                  <a:srgbClr val="FF0000"/>
                </a:solidFill>
              </a:rPr>
              <a:t> </a:t>
            </a:r>
            <a:r>
              <a:rPr lang="es-ES" sz="3600" dirty="0" err="1" smtClean="0">
                <a:solidFill>
                  <a:srgbClr val="FF0000"/>
                </a:solidFill>
              </a:rPr>
              <a:t>guessing</a:t>
            </a:r>
            <a:r>
              <a:rPr lang="es-ES" sz="3600" dirty="0" smtClean="0">
                <a:solidFill>
                  <a:srgbClr val="FF0000"/>
                </a:solidFill>
              </a:rPr>
              <a:t> a </a:t>
            </a:r>
            <a:r>
              <a:rPr lang="es-ES" sz="3600" dirty="0" err="1" smtClean="0">
                <a:solidFill>
                  <a:srgbClr val="FF0000"/>
                </a:solidFill>
              </a:rPr>
              <a:t>letter</a:t>
            </a:r>
            <a:r>
              <a:rPr lang="es-ES" sz="3600" dirty="0" smtClean="0">
                <a:solidFill>
                  <a:srgbClr val="FF0000"/>
                </a:solidFill>
              </a:rPr>
              <a:t> </a:t>
            </a:r>
            <a:r>
              <a:rPr lang="es-ES" sz="3600" dirty="0" err="1" smtClean="0">
                <a:solidFill>
                  <a:srgbClr val="FF0000"/>
                </a:solidFill>
              </a:rPr>
              <a:t>incorrectly</a:t>
            </a:r>
            <a:r>
              <a:rPr lang="es-ES" sz="3600" dirty="0" smtClean="0">
                <a:solidFill>
                  <a:srgbClr val="FF0000"/>
                </a:solidFill>
              </a:rPr>
              <a:t>.</a:t>
            </a:r>
          </a:p>
          <a:p>
            <a:pPr marL="0" indent="0">
              <a:buNone/>
            </a:pPr>
            <a:r>
              <a:rPr lang="es-ES" sz="3600" dirty="0" smtClean="0">
                <a:solidFill>
                  <a:srgbClr val="FF0000"/>
                </a:solidFill>
              </a:rPr>
              <a:t>-5 </a:t>
            </a:r>
            <a:r>
              <a:rPr lang="es-ES" sz="3600" dirty="0" err="1" smtClean="0">
                <a:solidFill>
                  <a:srgbClr val="FF0000"/>
                </a:solidFill>
              </a:rPr>
              <a:t>points</a:t>
            </a:r>
            <a:r>
              <a:rPr lang="es-ES" sz="3600" dirty="0" smtClean="0">
                <a:solidFill>
                  <a:srgbClr val="FF0000"/>
                </a:solidFill>
              </a:rPr>
              <a:t> </a:t>
            </a:r>
            <a:r>
              <a:rPr lang="es-ES" sz="3600" dirty="0" err="1" smtClean="0">
                <a:solidFill>
                  <a:srgbClr val="FF0000"/>
                </a:solidFill>
              </a:rPr>
              <a:t>for</a:t>
            </a:r>
            <a:r>
              <a:rPr lang="es-ES" sz="3600" dirty="0" smtClean="0">
                <a:solidFill>
                  <a:srgbClr val="FF0000"/>
                </a:solidFill>
              </a:rPr>
              <a:t> </a:t>
            </a:r>
            <a:r>
              <a:rPr lang="es-ES" sz="3600" dirty="0" err="1" smtClean="0">
                <a:solidFill>
                  <a:srgbClr val="FF0000"/>
                </a:solidFill>
              </a:rPr>
              <a:t>guessing</a:t>
            </a:r>
            <a:r>
              <a:rPr lang="es-ES" sz="3600" dirty="0" smtClean="0">
                <a:solidFill>
                  <a:srgbClr val="FF0000"/>
                </a:solidFill>
              </a:rPr>
              <a:t> a </a:t>
            </a:r>
            <a:r>
              <a:rPr lang="es-ES" sz="3600" dirty="0" err="1" smtClean="0">
                <a:solidFill>
                  <a:srgbClr val="FF0000"/>
                </a:solidFill>
              </a:rPr>
              <a:t>word</a:t>
            </a:r>
            <a:r>
              <a:rPr lang="es-ES" sz="3600" dirty="0" smtClean="0">
                <a:solidFill>
                  <a:srgbClr val="FF0000"/>
                </a:solidFill>
              </a:rPr>
              <a:t> </a:t>
            </a:r>
            <a:r>
              <a:rPr lang="es-ES" sz="3600" dirty="0" err="1" smtClean="0">
                <a:solidFill>
                  <a:srgbClr val="FF0000"/>
                </a:solidFill>
              </a:rPr>
              <a:t>incorrectly</a:t>
            </a:r>
            <a:r>
              <a:rPr lang="es-ES" sz="3600" dirty="0" smtClean="0">
                <a:solidFill>
                  <a:srgbClr val="FF0000"/>
                </a:solidFill>
              </a:rPr>
              <a:t>.</a:t>
            </a:r>
          </a:p>
          <a:p>
            <a:pPr marL="0" indent="0">
              <a:buNone/>
            </a:pPr>
            <a:r>
              <a:rPr lang="es-ES" sz="3600" dirty="0" smtClean="0">
                <a:solidFill>
                  <a:srgbClr val="FF0000"/>
                </a:solidFill>
              </a:rPr>
              <a:t>-10 </a:t>
            </a:r>
            <a:r>
              <a:rPr lang="es-ES" sz="3600" dirty="0" err="1" smtClean="0">
                <a:solidFill>
                  <a:srgbClr val="FF0000"/>
                </a:solidFill>
              </a:rPr>
              <a:t>points</a:t>
            </a:r>
            <a:r>
              <a:rPr lang="es-ES" sz="3600" dirty="0" smtClean="0">
                <a:solidFill>
                  <a:srgbClr val="FF0000"/>
                </a:solidFill>
              </a:rPr>
              <a:t> </a:t>
            </a:r>
            <a:r>
              <a:rPr lang="es-ES" sz="3600" dirty="0" err="1" smtClean="0">
                <a:solidFill>
                  <a:srgbClr val="FF0000"/>
                </a:solidFill>
              </a:rPr>
              <a:t>for</a:t>
            </a:r>
            <a:r>
              <a:rPr lang="es-ES" sz="3600" dirty="0" smtClean="0">
                <a:solidFill>
                  <a:srgbClr val="FF0000"/>
                </a:solidFill>
              </a:rPr>
              <a:t> </a:t>
            </a:r>
            <a:r>
              <a:rPr lang="es-ES" sz="3600" dirty="0" err="1" smtClean="0">
                <a:solidFill>
                  <a:srgbClr val="FF0000"/>
                </a:solidFill>
              </a:rPr>
              <a:t>an</a:t>
            </a:r>
            <a:r>
              <a:rPr lang="es-ES" sz="3600" dirty="0" smtClean="0">
                <a:solidFill>
                  <a:srgbClr val="FF0000"/>
                </a:solidFill>
              </a:rPr>
              <a:t> </a:t>
            </a:r>
            <a:r>
              <a:rPr lang="es-ES" sz="3600" dirty="0" err="1" smtClean="0">
                <a:solidFill>
                  <a:srgbClr val="FF0000"/>
                </a:solidFill>
              </a:rPr>
              <a:t>incorrect</a:t>
            </a:r>
            <a:r>
              <a:rPr lang="es-ES" sz="3600" dirty="0" smtClean="0">
                <a:solidFill>
                  <a:srgbClr val="FF0000"/>
                </a:solidFill>
              </a:rPr>
              <a:t> </a:t>
            </a:r>
            <a:r>
              <a:rPr lang="es-ES" sz="3600" dirty="0" err="1" smtClean="0">
                <a:solidFill>
                  <a:srgbClr val="FF0000"/>
                </a:solidFill>
              </a:rPr>
              <a:t>sentence</a:t>
            </a:r>
            <a:r>
              <a:rPr lang="es-ES" sz="3600" dirty="0" smtClean="0">
                <a:solidFill>
                  <a:srgbClr val="FF0000"/>
                </a:solidFill>
              </a:rPr>
              <a:t>.</a:t>
            </a: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16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3754760" cy="5793507"/>
          </a:xfrm>
        </p:spPr>
        <p:txBody>
          <a:bodyPr/>
          <a:lstStyle/>
          <a:p>
            <a:r>
              <a:rPr lang="en-US" dirty="0" smtClean="0">
                <a:solidFill>
                  <a:schemeClr val="bg1"/>
                </a:solidFill>
              </a:rPr>
              <a:t>What’s happened to R-</a:t>
            </a:r>
            <a:r>
              <a:rPr lang="en-US" dirty="0" err="1" smtClean="0">
                <a:solidFill>
                  <a:schemeClr val="bg1"/>
                </a:solidFill>
              </a:rPr>
              <a:t>Patz</a:t>
            </a:r>
            <a:r>
              <a:rPr lang="en-US" dirty="0" smtClean="0">
                <a:solidFill>
                  <a:schemeClr val="bg1"/>
                </a:solidFill>
              </a:rPr>
              <a:t> and Kristen?</a:t>
            </a:r>
          </a:p>
          <a:p>
            <a:pPr marL="0" indent="0">
              <a:buNone/>
            </a:pPr>
            <a:endParaRPr lang="en-US" dirty="0" smtClean="0">
              <a:solidFill>
                <a:schemeClr val="bg1"/>
              </a:solidFill>
            </a:endParaRPr>
          </a:p>
          <a:p>
            <a:r>
              <a:rPr lang="en-US" dirty="0" smtClean="0">
                <a:solidFill>
                  <a:schemeClr val="bg1"/>
                </a:solidFill>
              </a:rPr>
              <a:t>Why do footballers need English? </a:t>
            </a:r>
          </a:p>
          <a:p>
            <a:endParaRPr lang="en-US" dirty="0" smtClean="0">
              <a:solidFill>
                <a:schemeClr val="bg1"/>
              </a:solidFill>
            </a:endParaRPr>
          </a:p>
          <a:p>
            <a:r>
              <a:rPr lang="en-US" dirty="0" smtClean="0">
                <a:solidFill>
                  <a:schemeClr val="bg1"/>
                </a:solidFill>
              </a:rPr>
              <a:t>Who was Ian </a:t>
            </a:r>
            <a:r>
              <a:rPr lang="en-US" dirty="0" err="1" smtClean="0">
                <a:solidFill>
                  <a:schemeClr val="bg1"/>
                </a:solidFill>
              </a:rPr>
              <a:t>Flemming</a:t>
            </a:r>
            <a:r>
              <a:rPr lang="en-US" dirty="0" smtClean="0">
                <a:solidFill>
                  <a:schemeClr val="bg1"/>
                </a:solidFill>
              </a:rPr>
              <a:t>? </a:t>
            </a:r>
          </a:p>
          <a:p>
            <a:pPr marL="0" indent="0">
              <a:buNone/>
            </a:pPr>
            <a:r>
              <a:rPr lang="en-US" dirty="0">
                <a:solidFill>
                  <a:schemeClr val="bg1"/>
                </a:solidFill>
              </a:rPr>
              <a:t> </a:t>
            </a:r>
            <a:endParaRPr lang="en-US" dirty="0" smtClean="0">
              <a:solidFill>
                <a:schemeClr val="bg1"/>
              </a:solidFill>
            </a:endParaRPr>
          </a:p>
          <a:p>
            <a:endParaRPr lang="ru-RU" dirty="0">
              <a:solidFill>
                <a:schemeClr val="bg1"/>
              </a:solidFill>
            </a:endParaRPr>
          </a:p>
        </p:txBody>
      </p:sp>
      <p:pic>
        <p:nvPicPr>
          <p:cNvPr id="4" name="Picture 2" descr="http://65.55.237.71/att/GetAttachment.aspx?file=35d32b6e-97fc-4120-9a68-3107aa4a1899.jpg&amp;ct=aW1hZ2UvcGpwZWc_3d&amp;name=d2hhdHMgaG90IGFuZCBub3QuanBn&amp;inline=0&amp;rfc=0&amp;empty=False&amp;imgsrc=&amp;shared=1&amp;entryPt=filename&amp;biciPrevious=32aae90e-3fcb-4cf8-af96-4eb656a823ee_01da9f30f65_5705&amp;blob=MHx3aGF0cyBob3QgYW5kIG5vdC5qcGd8aW1hZ2UvcGpwZWc_3d&amp;hm__login=liamtyler_7&amp;hm__domain=hotmail.com&amp;ip=10.15.184.8&amp;d=d995&amp;mf=0&amp;hm__ts=Tue%2c%2024%20Apr%202012%2018%3a24%3a55%20GMT&amp;st=liamtyler_7&amp;hm__ha=01_e7fabf8f8209603bcbe5005e7612fcdd8ffdb00928e74e7e6fc80bca8fc69f14&amp;oneredir=1"/>
          <p:cNvPicPr>
            <a:picLocks noChangeAspect="1" noChangeArrowheads="1"/>
          </p:cNvPicPr>
          <p:nvPr/>
        </p:nvPicPr>
        <p:blipFill rotWithShape="1">
          <a:blip r:embed="rId2" cstate="print"/>
          <a:srcRect r="6570" b="3677"/>
          <a:stretch/>
        </p:blipFill>
        <p:spPr bwMode="auto">
          <a:xfrm>
            <a:off x="5364088" y="92980"/>
            <a:ext cx="3491880" cy="5165697"/>
          </a:xfrm>
          <a:prstGeom prst="rect">
            <a:avLst/>
          </a:prstGeom>
          <a:noFill/>
        </p:spPr>
      </p:pic>
      <p:pic>
        <p:nvPicPr>
          <p:cNvPr id="5" name="Picture 2" descr="http://65.55.237.71/att/GetAttachment.aspx?file=71ef37d8-e440-48bf-a35a-0f029a0c1768.jpg&amp;ct=aW1hZ2UvanBlZw_3d_3d&amp;name=Zm9vdGJhbGwuanBn&amp;inline=0&amp;rfc=0&amp;empty=False&amp;imgsrc=&amp;shared=1&amp;entryPt=filename&amp;biciPrevious=40b79222-a916-4700-a1ad-2827b8710020_004e57aba03_5705&amp;blob=M3xmb290YmFsbC5qcGd8aW1hZ2UvanBlZw_3d_3d&amp;hm__login=liamtyler_7&amp;hm__domain=hotmail.com&amp;ip=10.15.184.8&amp;d=d995&amp;mf=0&amp;hm__ts=Mon%2c%2023%20Apr%202012%2017%3a55%3a50%20GMT&amp;st=liamtyler_7&amp;hm__ha=01_52f5122bd2e4969e187d22fa8dacdba65eddd54c249134f0c83345de4d17d7b1&amp;oneredir=1"/>
          <p:cNvPicPr>
            <a:picLocks noChangeAspect="1" noChangeArrowheads="1"/>
          </p:cNvPicPr>
          <p:nvPr/>
        </p:nvPicPr>
        <p:blipFill>
          <a:blip r:embed="rId3" cstate="print"/>
          <a:srcRect/>
          <a:stretch>
            <a:fillRect/>
          </a:stretch>
        </p:blipFill>
        <p:spPr bwMode="auto">
          <a:xfrm flipH="1" flipV="1">
            <a:off x="4860032" y="764704"/>
            <a:ext cx="3772254" cy="5183098"/>
          </a:xfrm>
          <a:prstGeom prst="rect">
            <a:avLst/>
          </a:prstGeom>
          <a:noFill/>
        </p:spPr>
      </p:pic>
      <p:pic>
        <p:nvPicPr>
          <p:cNvPr id="1026" name="Picture 2" descr="F:\more Gateway scans\projectwor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20" b="5689"/>
          <a:stretch/>
        </p:blipFill>
        <p:spPr bwMode="auto">
          <a:xfrm>
            <a:off x="4355976" y="1700808"/>
            <a:ext cx="3544964" cy="4939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acEng new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5947802"/>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07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 fill="hold"/>
                                        <p:tgtEl>
                                          <p:spTgt spid="5"/>
                                        </p:tgtEl>
                                        <p:attrNameLst>
                                          <p:attrName>ppt_x</p:attrName>
                                        </p:attrNameLst>
                                      </p:cBhvr>
                                      <p:tavLst>
                                        <p:tav tm="0">
                                          <p:val>
                                            <p:strVal val="#ppt_x"/>
                                          </p:val>
                                        </p:tav>
                                        <p:tav tm="100000">
                                          <p:val>
                                            <p:strVal val="#ppt_x"/>
                                          </p:val>
                                        </p:tav>
                                      </p:tavLst>
                                    </p:anim>
                                    <p:anim calcmode="lin" valueType="num">
                                      <p:cBhvr additive="base">
                                        <p:cTn id="8" dur="3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65.55.237.71/att/GetAttachment.aspx?file=c81d2edb-bf40-477f-828e-37e39c63fd76.jpg&amp;ct=aW1hZ2UvanBlZw_3d_3d&amp;name=d2ViLmpwZw_3d_3d&amp;inline=0&amp;rfc=0&amp;empty=False&amp;imgsrc=&amp;shared=1&amp;entryPt=filename&amp;biciPrevious=40b79222-a916-4700-a1ad-2827b8710020_004e57aba03_5705&amp;blob=NXx3ZWIuanBnfGltYWdlL2pwZWc_3d&amp;hm__login=liamtyler_7&amp;hm__domain=hotmail.com&amp;ip=10.15.184.8&amp;d=d995&amp;mf=0&amp;hm__ts=Mon%2c%2023%20Apr%202012%2018%3a01%3a10%20GMT&amp;st=liamtyler_7&amp;hm__ha=01_036dd56db4f500724f61e0fd48066705bc89dbdaf0e365ab1437d603158b3d42&amp;oneredir=1"/>
          <p:cNvPicPr>
            <a:picLocks noChangeAspect="1" noChangeArrowheads="1"/>
          </p:cNvPicPr>
          <p:nvPr/>
        </p:nvPicPr>
        <p:blipFill rotWithShape="1">
          <a:blip r:embed="rId2" cstate="print"/>
          <a:srcRect l="3840"/>
          <a:stretch/>
        </p:blipFill>
        <p:spPr bwMode="auto">
          <a:xfrm rot="10800000">
            <a:off x="2123728" y="-31463"/>
            <a:ext cx="4799586" cy="6858000"/>
          </a:xfrm>
          <a:prstGeom prst="rect">
            <a:avLst/>
          </a:prstGeom>
          <a:noFill/>
        </p:spPr>
      </p:pic>
      <p:pic>
        <p:nvPicPr>
          <p:cNvPr id="5" name="Picture 4" descr="Gateway-text-logo"/>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4513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s-ES" sz="3200" b="1" dirty="0" smtClean="0">
                <a:solidFill>
                  <a:srgbClr val="FF0000"/>
                </a:solidFill>
              </a:rPr>
              <a:t>E. </a:t>
            </a:r>
            <a:r>
              <a:rPr lang="es-ES" sz="3200" b="1" dirty="0" err="1" smtClean="0">
                <a:solidFill>
                  <a:srgbClr val="FF0000"/>
                </a:solidFill>
              </a:rPr>
              <a:t>How</a:t>
            </a:r>
            <a:r>
              <a:rPr lang="es-ES" sz="3200" b="1" dirty="0" smtClean="0">
                <a:solidFill>
                  <a:srgbClr val="FF0000"/>
                </a:solidFill>
              </a:rPr>
              <a:t> </a:t>
            </a:r>
            <a:r>
              <a:rPr lang="es-ES" sz="3200" b="1" dirty="0" err="1" smtClean="0">
                <a:solidFill>
                  <a:srgbClr val="FF0000"/>
                </a:solidFill>
              </a:rPr>
              <a:t>to</a:t>
            </a:r>
            <a:r>
              <a:rPr lang="es-ES" sz="3200" b="1" dirty="0" smtClean="0">
                <a:solidFill>
                  <a:srgbClr val="FF0000"/>
                </a:solidFill>
              </a:rPr>
              <a:t> </a:t>
            </a:r>
            <a:r>
              <a:rPr lang="es-ES" sz="3200" b="1" dirty="0" err="1" smtClean="0">
                <a:solidFill>
                  <a:srgbClr val="FF0000"/>
                </a:solidFill>
              </a:rPr>
              <a:t>calm</a:t>
            </a:r>
            <a:r>
              <a:rPr lang="es-ES" sz="3200" b="1" dirty="0" smtClean="0">
                <a:solidFill>
                  <a:srgbClr val="FF0000"/>
                </a:solidFill>
              </a:rPr>
              <a:t> </a:t>
            </a:r>
            <a:r>
              <a:rPr lang="es-ES" sz="3200" b="1" dirty="0" err="1" smtClean="0">
                <a:solidFill>
                  <a:srgbClr val="FF0000"/>
                </a:solidFill>
              </a:rPr>
              <a:t>students</a:t>
            </a:r>
            <a:r>
              <a:rPr lang="es-ES" sz="3200" b="1" dirty="0" smtClean="0">
                <a:solidFill>
                  <a:srgbClr val="FF0000"/>
                </a:solidFill>
              </a:rPr>
              <a:t> </a:t>
            </a:r>
            <a:r>
              <a:rPr lang="es-ES" sz="3200" b="1" dirty="0" err="1" smtClean="0">
                <a:solidFill>
                  <a:srgbClr val="FF0000"/>
                </a:solidFill>
              </a:rPr>
              <a:t>down</a:t>
            </a:r>
            <a:r>
              <a:rPr lang="es-ES" sz="3200" b="1" dirty="0" smtClean="0">
                <a:solidFill>
                  <a:srgbClr val="FF0000"/>
                </a:solidFill>
              </a:rPr>
              <a:t> and </a:t>
            </a:r>
            <a:r>
              <a:rPr lang="es-ES" sz="3200" b="1" dirty="0" err="1" smtClean="0">
                <a:solidFill>
                  <a:srgbClr val="FF0000"/>
                </a:solidFill>
              </a:rPr>
              <a:t>get</a:t>
            </a:r>
            <a:r>
              <a:rPr lang="es-ES" sz="3200" b="1" dirty="0" smtClean="0">
                <a:solidFill>
                  <a:srgbClr val="FF0000"/>
                </a:solidFill>
              </a:rPr>
              <a:t> </a:t>
            </a:r>
            <a:r>
              <a:rPr lang="es-ES" sz="3200" b="1" dirty="0" err="1" smtClean="0">
                <a:solidFill>
                  <a:srgbClr val="FF0000"/>
                </a:solidFill>
              </a:rPr>
              <a:t>them</a:t>
            </a:r>
            <a:r>
              <a:rPr lang="es-ES" sz="3200" b="1" dirty="0" smtClean="0">
                <a:solidFill>
                  <a:srgbClr val="FF0000"/>
                </a:solidFill>
              </a:rPr>
              <a:t> </a:t>
            </a:r>
            <a:r>
              <a:rPr lang="es-ES" sz="3200" b="1" dirty="0" err="1" smtClean="0">
                <a:solidFill>
                  <a:srgbClr val="FF0000"/>
                </a:solidFill>
              </a:rPr>
              <a:t>concentrating</a:t>
            </a:r>
            <a:endParaRPr lang="es-ES" sz="3200" b="1" dirty="0">
              <a:solidFill>
                <a:srgbClr val="FF0000"/>
              </a:solidFill>
            </a:endParaRPr>
          </a:p>
        </p:txBody>
      </p:sp>
      <p:sp>
        <p:nvSpPr>
          <p:cNvPr id="3" name="Content Placeholder 2"/>
          <p:cNvSpPr>
            <a:spLocks noGrp="1"/>
          </p:cNvSpPr>
          <p:nvPr>
            <p:ph idx="1"/>
          </p:nvPr>
        </p:nvSpPr>
        <p:spPr/>
        <p:txBody>
          <a:bodyPr/>
          <a:lstStyle/>
          <a:p>
            <a:endParaRPr lang="es-ES" dirty="0"/>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3.bp.blogspot.com/-wSiYjW2p6hM/UAO1nN2f_XI/AAAAAAAAAIE/10mfAsIzFbY/s1600/iStock_000004729952Smal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008" y="1628800"/>
            <a:ext cx="5593518"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6970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Column</a:t>
            </a:r>
            <a:r>
              <a:rPr lang="es-ES" dirty="0" smtClean="0">
                <a:solidFill>
                  <a:schemeClr val="bg1"/>
                </a:solidFill>
              </a:rPr>
              <a:t> </a:t>
            </a:r>
            <a:r>
              <a:rPr lang="es-ES" dirty="0" err="1" smtClean="0">
                <a:solidFill>
                  <a:schemeClr val="bg1"/>
                </a:solidFill>
              </a:rPr>
              <a:t>Dictations</a:t>
            </a:r>
            <a:endParaRPr lang="es-ES" dirty="0">
              <a:solidFill>
                <a:schemeClr val="bg1"/>
              </a:solidFill>
            </a:endParaRPr>
          </a:p>
        </p:txBody>
      </p:sp>
      <p:sp>
        <p:nvSpPr>
          <p:cNvPr id="3" name="Content Placeholder 2"/>
          <p:cNvSpPr>
            <a:spLocks noGrp="1"/>
          </p:cNvSpPr>
          <p:nvPr>
            <p:ph idx="1"/>
          </p:nvPr>
        </p:nvSpPr>
        <p:spPr/>
        <p:txBody>
          <a:bodyPr/>
          <a:lstStyle/>
          <a:p>
            <a:endParaRPr lang="es-ES"/>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1305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Grammar</a:t>
            </a:r>
            <a:r>
              <a:rPr lang="es-ES" dirty="0" smtClean="0">
                <a:solidFill>
                  <a:schemeClr val="bg1"/>
                </a:solidFill>
              </a:rPr>
              <a:t> I</a:t>
            </a:r>
            <a:endParaRPr lang="es-E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93693078"/>
              </p:ext>
            </p:extLst>
          </p:nvPr>
        </p:nvGraphicFramePr>
        <p:xfrm>
          <a:off x="1827530" y="1700808"/>
          <a:ext cx="5488940" cy="3674328"/>
        </p:xfrm>
        <a:graphic>
          <a:graphicData uri="http://schemas.openxmlformats.org/drawingml/2006/table">
            <a:tbl>
              <a:tblPr firstRow="1" firstCol="1" bandRow="1"/>
              <a:tblGrid>
                <a:gridCol w="2744470"/>
                <a:gridCol w="2744470"/>
              </a:tblGrid>
              <a:tr h="226802">
                <a:tc>
                  <a:txBody>
                    <a:bodyPr/>
                    <a:lstStyle/>
                    <a:p>
                      <a:pPr algn="ctr">
                        <a:lnSpc>
                          <a:spcPct val="115000"/>
                        </a:lnSpc>
                        <a:spcAft>
                          <a:spcPts val="0"/>
                        </a:spcAft>
                      </a:pPr>
                      <a:r>
                        <a:rPr lang="en-GB" sz="1800" b="1" dirty="0" smtClean="0">
                          <a:solidFill>
                            <a:schemeClr val="bg1"/>
                          </a:solidFill>
                          <a:effectLst/>
                          <a:latin typeface="Calibri"/>
                          <a:ea typeface="Calibri"/>
                          <a:cs typeface="Times New Roman"/>
                        </a:rPr>
                        <a:t>MAKE</a:t>
                      </a:r>
                      <a:endParaRPr lang="es-ES" sz="1800" b="1"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dirty="0">
                          <a:solidFill>
                            <a:schemeClr val="bg1"/>
                          </a:solidFill>
                          <a:effectLst/>
                          <a:latin typeface="Calibri"/>
                          <a:ea typeface="Calibri"/>
                          <a:cs typeface="Times New Roman"/>
                        </a:rPr>
                        <a:t>DO</a:t>
                      </a:r>
                      <a:endParaRPr lang="es-ES" sz="1800" b="1"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8860">
                <a:tc>
                  <a:txBody>
                    <a:bodyPr/>
                    <a:lstStyle/>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827213" y="24177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294402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Pronunciation</a:t>
            </a:r>
            <a:r>
              <a:rPr lang="es-ES" dirty="0" smtClean="0">
                <a:solidFill>
                  <a:schemeClr val="bg1"/>
                </a:solidFill>
              </a:rPr>
              <a:t> – Word Stress</a:t>
            </a:r>
            <a:endParaRPr lang="es-E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69727155"/>
              </p:ext>
            </p:extLst>
          </p:nvPr>
        </p:nvGraphicFramePr>
        <p:xfrm>
          <a:off x="1835696" y="1628800"/>
          <a:ext cx="5488940" cy="4435108"/>
        </p:xfrm>
        <a:graphic>
          <a:graphicData uri="http://schemas.openxmlformats.org/drawingml/2006/table">
            <a:tbl>
              <a:tblPr firstRow="1" firstCol="1" bandRow="1"/>
              <a:tblGrid>
                <a:gridCol w="1372235"/>
                <a:gridCol w="1372235"/>
                <a:gridCol w="1372235"/>
                <a:gridCol w="1372235"/>
              </a:tblGrid>
              <a:tr h="257478">
                <a:tc>
                  <a:txBody>
                    <a:bodyPr/>
                    <a:lstStyle/>
                    <a:p>
                      <a:pPr algn="ctr">
                        <a:lnSpc>
                          <a:spcPct val="115000"/>
                        </a:lnSpc>
                        <a:spcAft>
                          <a:spcPts val="0"/>
                        </a:spcAft>
                      </a:pPr>
                      <a:r>
                        <a:rPr lang="en-GB" sz="1800" b="1" dirty="0" smtClean="0">
                          <a:solidFill>
                            <a:schemeClr val="bg1"/>
                          </a:solidFill>
                          <a:effectLst/>
                          <a:latin typeface="Calibri"/>
                          <a:ea typeface="Calibri"/>
                          <a:cs typeface="Times New Roman"/>
                        </a:rPr>
                        <a:t>1)   </a:t>
                      </a:r>
                      <a:r>
                        <a:rPr lang="en-GB" sz="1800" b="1" dirty="0" err="1" smtClean="0">
                          <a:solidFill>
                            <a:schemeClr val="bg1"/>
                          </a:solidFill>
                          <a:effectLst/>
                          <a:latin typeface="Calibri"/>
                          <a:ea typeface="Calibri"/>
                          <a:cs typeface="Times New Roman"/>
                        </a:rPr>
                        <a:t>Oo</a:t>
                      </a:r>
                      <a:endParaRPr lang="es-ES"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dirty="0" smtClean="0">
                          <a:solidFill>
                            <a:schemeClr val="bg1"/>
                          </a:solidFill>
                          <a:effectLst/>
                          <a:latin typeface="Calibri"/>
                          <a:ea typeface="Calibri"/>
                          <a:cs typeface="Times New Roman"/>
                        </a:rPr>
                        <a:t>2)    </a:t>
                      </a:r>
                      <a:r>
                        <a:rPr lang="en-GB" sz="1800" b="1" dirty="0" err="1" smtClean="0">
                          <a:solidFill>
                            <a:schemeClr val="bg1"/>
                          </a:solidFill>
                          <a:effectLst/>
                          <a:latin typeface="Calibri"/>
                          <a:ea typeface="Calibri"/>
                          <a:cs typeface="Times New Roman"/>
                        </a:rPr>
                        <a:t>oO</a:t>
                      </a:r>
                      <a:endParaRPr lang="es-ES"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dirty="0" smtClean="0">
                          <a:solidFill>
                            <a:schemeClr val="bg1"/>
                          </a:solidFill>
                          <a:effectLst/>
                          <a:latin typeface="Calibri"/>
                          <a:ea typeface="Calibri"/>
                          <a:cs typeface="Times New Roman"/>
                        </a:rPr>
                        <a:t>3)    </a:t>
                      </a:r>
                      <a:r>
                        <a:rPr lang="en-GB" sz="1800" b="1" dirty="0" err="1" smtClean="0">
                          <a:solidFill>
                            <a:schemeClr val="bg1"/>
                          </a:solidFill>
                          <a:effectLst/>
                          <a:latin typeface="Calibri"/>
                          <a:ea typeface="Calibri"/>
                          <a:cs typeface="Times New Roman"/>
                        </a:rPr>
                        <a:t>oOo</a:t>
                      </a:r>
                      <a:endParaRPr lang="es-ES"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dirty="0" smtClean="0">
                          <a:solidFill>
                            <a:schemeClr val="bg1"/>
                          </a:solidFill>
                          <a:effectLst/>
                          <a:latin typeface="Calibri"/>
                          <a:ea typeface="Calibri"/>
                          <a:cs typeface="Times New Roman"/>
                        </a:rPr>
                        <a:t>4)    </a:t>
                      </a:r>
                      <a:r>
                        <a:rPr lang="en-GB" sz="1800" b="1" dirty="0" err="1" smtClean="0">
                          <a:solidFill>
                            <a:schemeClr val="bg1"/>
                          </a:solidFill>
                          <a:effectLst/>
                          <a:latin typeface="Calibri"/>
                          <a:ea typeface="Calibri"/>
                          <a:cs typeface="Times New Roman"/>
                        </a:rPr>
                        <a:t>Ooo</a:t>
                      </a:r>
                      <a:endParaRPr lang="es-ES"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9640">
                <a:tc>
                  <a:txBody>
                    <a:bodyPr/>
                    <a:lstStyle/>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392811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Pronunciation</a:t>
            </a:r>
            <a:r>
              <a:rPr lang="es-ES" dirty="0" smtClean="0">
                <a:solidFill>
                  <a:schemeClr val="bg1"/>
                </a:solidFill>
              </a:rPr>
              <a:t> – Word Stress</a:t>
            </a:r>
            <a:endParaRPr lang="es-E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4401475"/>
              </p:ext>
            </p:extLst>
          </p:nvPr>
        </p:nvGraphicFramePr>
        <p:xfrm>
          <a:off x="1835696" y="1628800"/>
          <a:ext cx="5488940" cy="4435108"/>
        </p:xfrm>
        <a:graphic>
          <a:graphicData uri="http://schemas.openxmlformats.org/drawingml/2006/table">
            <a:tbl>
              <a:tblPr firstRow="1" firstCol="1" bandRow="1"/>
              <a:tblGrid>
                <a:gridCol w="1372235"/>
                <a:gridCol w="1372235"/>
                <a:gridCol w="1372235"/>
                <a:gridCol w="1372235"/>
              </a:tblGrid>
              <a:tr h="257478">
                <a:tc>
                  <a:txBody>
                    <a:bodyPr/>
                    <a:lstStyle/>
                    <a:p>
                      <a:pPr algn="ctr">
                        <a:lnSpc>
                          <a:spcPct val="115000"/>
                        </a:lnSpc>
                        <a:spcAft>
                          <a:spcPts val="0"/>
                        </a:spcAft>
                      </a:pPr>
                      <a:r>
                        <a:rPr lang="en-GB" sz="1800" b="1" dirty="0" smtClean="0">
                          <a:solidFill>
                            <a:schemeClr val="bg1"/>
                          </a:solidFill>
                          <a:effectLst/>
                          <a:latin typeface="Calibri"/>
                          <a:ea typeface="Calibri"/>
                          <a:cs typeface="Times New Roman"/>
                        </a:rPr>
                        <a:t>1)   </a:t>
                      </a:r>
                      <a:r>
                        <a:rPr lang="en-GB" sz="1800" b="1" dirty="0" err="1" smtClean="0">
                          <a:solidFill>
                            <a:schemeClr val="bg1"/>
                          </a:solidFill>
                          <a:effectLst/>
                          <a:latin typeface="Calibri"/>
                          <a:ea typeface="Calibri"/>
                          <a:cs typeface="Times New Roman"/>
                        </a:rPr>
                        <a:t>Oo</a:t>
                      </a:r>
                      <a:endParaRPr lang="es-ES"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dirty="0" smtClean="0">
                          <a:solidFill>
                            <a:schemeClr val="bg1"/>
                          </a:solidFill>
                          <a:effectLst/>
                          <a:latin typeface="Calibri"/>
                          <a:ea typeface="Calibri"/>
                          <a:cs typeface="Times New Roman"/>
                        </a:rPr>
                        <a:t>2)    </a:t>
                      </a:r>
                      <a:r>
                        <a:rPr lang="en-GB" sz="1800" b="1" dirty="0" err="1" smtClean="0">
                          <a:solidFill>
                            <a:schemeClr val="bg1"/>
                          </a:solidFill>
                          <a:effectLst/>
                          <a:latin typeface="Calibri"/>
                          <a:ea typeface="Calibri"/>
                          <a:cs typeface="Times New Roman"/>
                        </a:rPr>
                        <a:t>oO</a:t>
                      </a:r>
                      <a:endParaRPr lang="es-ES"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dirty="0" smtClean="0">
                          <a:solidFill>
                            <a:schemeClr val="bg1"/>
                          </a:solidFill>
                          <a:effectLst/>
                          <a:latin typeface="Calibri"/>
                          <a:ea typeface="Calibri"/>
                          <a:cs typeface="Times New Roman"/>
                        </a:rPr>
                        <a:t>3)    </a:t>
                      </a:r>
                      <a:r>
                        <a:rPr lang="en-GB" sz="1800" b="1" dirty="0" err="1" smtClean="0">
                          <a:solidFill>
                            <a:schemeClr val="bg1"/>
                          </a:solidFill>
                          <a:effectLst/>
                          <a:latin typeface="Calibri"/>
                          <a:ea typeface="Calibri"/>
                          <a:cs typeface="Times New Roman"/>
                        </a:rPr>
                        <a:t>oOo</a:t>
                      </a:r>
                      <a:endParaRPr lang="es-ES"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dirty="0" smtClean="0">
                          <a:solidFill>
                            <a:schemeClr val="bg1"/>
                          </a:solidFill>
                          <a:effectLst/>
                          <a:latin typeface="Calibri"/>
                          <a:ea typeface="Calibri"/>
                          <a:cs typeface="Times New Roman"/>
                        </a:rPr>
                        <a:t>4)    </a:t>
                      </a:r>
                      <a:r>
                        <a:rPr lang="en-GB" sz="1800" b="1" dirty="0" err="1" smtClean="0">
                          <a:solidFill>
                            <a:schemeClr val="bg1"/>
                          </a:solidFill>
                          <a:effectLst/>
                          <a:latin typeface="Calibri"/>
                          <a:ea typeface="Calibri"/>
                          <a:cs typeface="Times New Roman"/>
                        </a:rPr>
                        <a:t>Ooo</a:t>
                      </a:r>
                      <a:endParaRPr lang="es-ES"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9640">
                <a:tc>
                  <a:txBody>
                    <a:bodyPr/>
                    <a:lstStyle/>
                    <a:p>
                      <a:pPr algn="ctr">
                        <a:lnSpc>
                          <a:spcPct val="115000"/>
                        </a:lnSpc>
                        <a:spcAft>
                          <a:spcPts val="0"/>
                        </a:spcAft>
                      </a:pPr>
                      <a:r>
                        <a:rPr lang="en-GB" sz="1100" dirty="0">
                          <a:effectLst/>
                          <a:latin typeface="Calibri"/>
                          <a:ea typeface="Calibri"/>
                          <a:cs typeface="Times New Roman"/>
                        </a:rPr>
                        <a:t> </a:t>
                      </a:r>
                      <a:r>
                        <a:rPr lang="en-GB" sz="1800" b="1" dirty="0" smtClean="0">
                          <a:solidFill>
                            <a:schemeClr val="bg1"/>
                          </a:solidFill>
                          <a:effectLst/>
                          <a:latin typeface="Calibri"/>
                          <a:ea typeface="Calibri"/>
                          <a:cs typeface="Times New Roman"/>
                        </a:rPr>
                        <a:t>bingo</a:t>
                      </a:r>
                      <a:endParaRPr lang="es-ES" sz="2000" b="1" dirty="0">
                        <a:solidFill>
                          <a:schemeClr val="bg1"/>
                        </a:solidFill>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alibri"/>
                          <a:ea typeface="Calibri"/>
                          <a:cs typeface="Times New Roman"/>
                        </a:rPr>
                        <a:t> </a:t>
                      </a:r>
                      <a:r>
                        <a:rPr lang="en-GB" sz="1800" b="1" dirty="0" smtClean="0">
                          <a:solidFill>
                            <a:schemeClr val="bg1"/>
                          </a:solidFill>
                          <a:effectLst/>
                          <a:latin typeface="Calibri"/>
                          <a:ea typeface="Calibri"/>
                          <a:cs typeface="Times New Roman"/>
                        </a:rPr>
                        <a:t>upset</a:t>
                      </a:r>
                      <a:endParaRPr lang="es-ES" sz="1100" b="1"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800" b="1" dirty="0" smtClean="0">
                          <a:solidFill>
                            <a:schemeClr val="bg1"/>
                          </a:solidFill>
                          <a:effectLst/>
                          <a:latin typeface="Calibri"/>
                          <a:ea typeface="Calibri"/>
                          <a:cs typeface="Times New Roman"/>
                        </a:rPr>
                        <a:t>banana</a:t>
                      </a:r>
                      <a:endParaRPr lang="es-ES" sz="1800" b="1"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alibri"/>
                          <a:ea typeface="Calibri"/>
                          <a:cs typeface="Times New Roman"/>
                        </a:rPr>
                        <a:t> </a:t>
                      </a:r>
                      <a:r>
                        <a:rPr lang="en-GB" sz="1200" b="1" dirty="0" smtClean="0">
                          <a:effectLst/>
                          <a:latin typeface="Calibri"/>
                          <a:ea typeface="Calibri"/>
                          <a:cs typeface="Times New Roman"/>
                        </a:rPr>
                        <a:t>i</a:t>
                      </a:r>
                      <a:r>
                        <a:rPr lang="en-GB" sz="1800" b="1" dirty="0" smtClean="0">
                          <a:solidFill>
                            <a:schemeClr val="bg1"/>
                          </a:solidFill>
                          <a:effectLst/>
                          <a:latin typeface="Calibri"/>
                          <a:ea typeface="Calibri"/>
                          <a:cs typeface="Times New Roman"/>
                        </a:rPr>
                        <a:t>interesting</a:t>
                      </a:r>
                      <a:endParaRPr lang="es-E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450783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Speaking</a:t>
            </a:r>
            <a:r>
              <a:rPr lang="es-ES" dirty="0" smtClean="0">
                <a:solidFill>
                  <a:schemeClr val="bg1"/>
                </a:solidFill>
              </a:rPr>
              <a:t> - </a:t>
            </a:r>
            <a:r>
              <a:rPr lang="es-ES" dirty="0" err="1" smtClean="0">
                <a:solidFill>
                  <a:schemeClr val="bg1"/>
                </a:solidFill>
              </a:rPr>
              <a:t>Opinions</a:t>
            </a:r>
            <a:endParaRPr lang="es-E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31122787"/>
              </p:ext>
            </p:extLst>
          </p:nvPr>
        </p:nvGraphicFramePr>
        <p:xfrm>
          <a:off x="1827530" y="1628800"/>
          <a:ext cx="5488940" cy="4259861"/>
        </p:xfrm>
        <a:graphic>
          <a:graphicData uri="http://schemas.openxmlformats.org/drawingml/2006/table">
            <a:tbl>
              <a:tblPr firstRow="1" firstCol="1" bandRow="1"/>
              <a:tblGrid>
                <a:gridCol w="1829435"/>
                <a:gridCol w="1829435"/>
                <a:gridCol w="1830070"/>
              </a:tblGrid>
              <a:tr h="232071">
                <a:tc>
                  <a:txBody>
                    <a:bodyPr/>
                    <a:lstStyle/>
                    <a:p>
                      <a:pPr algn="ctr">
                        <a:lnSpc>
                          <a:spcPct val="115000"/>
                        </a:lnSpc>
                        <a:spcAft>
                          <a:spcPts val="0"/>
                        </a:spcAft>
                      </a:pPr>
                      <a:r>
                        <a:rPr lang="en-GB" sz="1800" b="1" dirty="0">
                          <a:solidFill>
                            <a:schemeClr val="bg1"/>
                          </a:solidFill>
                          <a:effectLst/>
                          <a:latin typeface="Calibri"/>
                          <a:ea typeface="Calibri"/>
                          <a:cs typeface="Times New Roman"/>
                        </a:rPr>
                        <a:t>I AGREE</a:t>
                      </a:r>
                      <a:endParaRPr lang="es-ES"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dirty="0">
                          <a:solidFill>
                            <a:schemeClr val="bg1"/>
                          </a:solidFill>
                          <a:effectLst/>
                          <a:latin typeface="Calibri"/>
                          <a:ea typeface="Calibri"/>
                          <a:cs typeface="Times New Roman"/>
                        </a:rPr>
                        <a:t>I DISAGREE</a:t>
                      </a:r>
                      <a:endParaRPr lang="es-ES"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b="1" dirty="0">
                          <a:solidFill>
                            <a:schemeClr val="bg1"/>
                          </a:solidFill>
                          <a:effectLst/>
                          <a:latin typeface="Calibri"/>
                          <a:ea typeface="Calibri"/>
                          <a:cs typeface="Times New Roman"/>
                        </a:rPr>
                        <a:t>IT DEPENDS</a:t>
                      </a:r>
                      <a:endParaRPr lang="es-ES" sz="18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4393">
                <a:tc>
                  <a:txBody>
                    <a:bodyPr/>
                    <a:lstStyle/>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p>
                      <a:pPr>
                        <a:lnSpc>
                          <a:spcPct val="115000"/>
                        </a:lnSpc>
                        <a:spcAft>
                          <a:spcPts val="0"/>
                        </a:spcAft>
                      </a:pPr>
                      <a:r>
                        <a:rPr lang="en-GB" sz="1100">
                          <a:effectLst/>
                          <a:latin typeface="Calibri"/>
                          <a:ea typeface="Calibri"/>
                          <a:cs typeface="Times New Roman"/>
                        </a:rPr>
                        <a:t> </a:t>
                      </a:r>
                      <a:endParaRPr lang="es-E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dirty="0">
                          <a:effectLst/>
                          <a:latin typeface="Calibri"/>
                          <a:ea typeface="Calibri"/>
                          <a:cs typeface="Times New Roman"/>
                        </a:rPr>
                        <a:t> </a:t>
                      </a:r>
                      <a:endParaRPr lang="es-E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932500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1143000"/>
          </a:xfrm>
        </p:spPr>
        <p:txBody>
          <a:bodyPr>
            <a:normAutofit/>
          </a:bodyPr>
          <a:lstStyle/>
          <a:p>
            <a:pPr algn="l"/>
            <a:r>
              <a:rPr lang="es-ES" sz="3200" b="1" dirty="0">
                <a:solidFill>
                  <a:srgbClr val="FF0000"/>
                </a:solidFill>
              </a:rPr>
              <a:t>F</a:t>
            </a:r>
            <a:r>
              <a:rPr lang="es-ES" sz="3200" b="1" dirty="0" smtClean="0">
                <a:solidFill>
                  <a:srgbClr val="FF0000"/>
                </a:solidFill>
              </a:rPr>
              <a:t>. </a:t>
            </a:r>
            <a:r>
              <a:rPr lang="es-ES" sz="3200" b="1" dirty="0" err="1" smtClean="0">
                <a:solidFill>
                  <a:srgbClr val="FF0000"/>
                </a:solidFill>
              </a:rPr>
              <a:t>How</a:t>
            </a:r>
            <a:r>
              <a:rPr lang="es-ES" sz="3200" b="1" dirty="0" smtClean="0">
                <a:solidFill>
                  <a:srgbClr val="FF0000"/>
                </a:solidFill>
              </a:rPr>
              <a:t> </a:t>
            </a:r>
            <a:r>
              <a:rPr lang="es-ES" sz="3200" b="1" dirty="0" err="1" smtClean="0">
                <a:solidFill>
                  <a:srgbClr val="FF0000"/>
                </a:solidFill>
              </a:rPr>
              <a:t>to</a:t>
            </a:r>
            <a:r>
              <a:rPr lang="es-ES" sz="3200" b="1" dirty="0" smtClean="0">
                <a:solidFill>
                  <a:srgbClr val="FF0000"/>
                </a:solidFill>
              </a:rPr>
              <a:t> </a:t>
            </a:r>
            <a:r>
              <a:rPr lang="es-ES" sz="3200" b="1" dirty="0" err="1" smtClean="0">
                <a:solidFill>
                  <a:srgbClr val="FF0000"/>
                </a:solidFill>
              </a:rPr>
              <a:t>deal</a:t>
            </a:r>
            <a:r>
              <a:rPr lang="es-ES" sz="3200" b="1" dirty="0" smtClean="0">
                <a:solidFill>
                  <a:srgbClr val="FF0000"/>
                </a:solidFill>
              </a:rPr>
              <a:t> </a:t>
            </a:r>
            <a:r>
              <a:rPr lang="es-ES" sz="3200" b="1" dirty="0" err="1" smtClean="0">
                <a:solidFill>
                  <a:srgbClr val="FF0000"/>
                </a:solidFill>
              </a:rPr>
              <a:t>with</a:t>
            </a:r>
            <a:r>
              <a:rPr lang="es-ES" sz="3200" b="1" dirty="0" smtClean="0">
                <a:solidFill>
                  <a:srgbClr val="FF0000"/>
                </a:solidFill>
              </a:rPr>
              <a:t> </a:t>
            </a:r>
            <a:r>
              <a:rPr lang="es-ES" sz="3200" b="1" dirty="0" err="1" smtClean="0">
                <a:solidFill>
                  <a:srgbClr val="FF0000"/>
                </a:solidFill>
              </a:rPr>
              <a:t>mixed-ability</a:t>
            </a:r>
            <a:endParaRPr lang="es-ES" sz="3200"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endParaRPr lang="es-ES" sz="2800" b="1" dirty="0">
              <a:solidFill>
                <a:schemeClr val="bg1"/>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1304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s-ES" sz="3200"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s-ES" sz="2800" b="1" dirty="0" smtClean="0">
                <a:solidFill>
                  <a:schemeClr val="bg1"/>
                </a:solidFill>
              </a:rPr>
              <a:t>1</a:t>
            </a:r>
            <a:r>
              <a:rPr lang="es-ES" sz="2800" b="1" dirty="0">
                <a:solidFill>
                  <a:schemeClr val="bg1"/>
                </a:solidFill>
              </a:rPr>
              <a:t>) </a:t>
            </a:r>
            <a:r>
              <a:rPr lang="es-ES" sz="2800" b="1" dirty="0" smtClean="0">
                <a:solidFill>
                  <a:schemeClr val="bg1"/>
                </a:solidFill>
              </a:rPr>
              <a:t>Online </a:t>
            </a:r>
            <a:r>
              <a:rPr lang="es-ES" sz="2800" b="1" dirty="0" err="1" smtClean="0">
                <a:solidFill>
                  <a:schemeClr val="bg1"/>
                </a:solidFill>
              </a:rPr>
              <a:t>materials</a:t>
            </a:r>
            <a:r>
              <a:rPr lang="es-ES" sz="2800" b="1" dirty="0" smtClean="0">
                <a:solidFill>
                  <a:schemeClr val="bg1"/>
                </a:solidFill>
              </a:rPr>
              <a:t> </a:t>
            </a:r>
            <a:endParaRPr lang="es-ES" sz="2800" b="1" dirty="0">
              <a:solidFill>
                <a:schemeClr val="bg1"/>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288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lstStyle/>
          <a:p>
            <a:pPr marL="0" indent="0">
              <a:buNone/>
            </a:pPr>
            <a:endParaRPr lang="es-ES" dirty="0" smtClean="0"/>
          </a:p>
          <a:p>
            <a:pPr marL="0" indent="0">
              <a:buNone/>
            </a:pPr>
            <a:r>
              <a:rPr lang="es-ES" sz="4000" b="1" dirty="0" smtClean="0">
                <a:solidFill>
                  <a:schemeClr val="bg1"/>
                </a:solidFill>
              </a:rPr>
              <a:t>_ / _ _ _ _ / _ _ _ _ _ _ _ _ / _ _ _ _ _ _.</a:t>
            </a:r>
          </a:p>
          <a:p>
            <a:pPr marL="0" indent="0">
              <a:buNone/>
            </a:pPr>
            <a:endParaRPr lang="es-ES" sz="4000" b="1" dirty="0" smtClean="0">
              <a:solidFill>
                <a:schemeClr val="bg1"/>
              </a:solidFill>
            </a:endParaRPr>
          </a:p>
          <a:p>
            <a:pPr marL="0" indent="0">
              <a:buNone/>
            </a:pPr>
            <a:r>
              <a:rPr lang="es-ES" sz="4000" dirty="0" err="1" smtClean="0">
                <a:solidFill>
                  <a:schemeClr val="accent6">
                    <a:lumMod val="75000"/>
                  </a:schemeClr>
                </a:solidFill>
              </a:rPr>
              <a:t>Team</a:t>
            </a:r>
            <a:r>
              <a:rPr lang="es-ES" sz="4000" dirty="0" smtClean="0">
                <a:solidFill>
                  <a:schemeClr val="accent6">
                    <a:lumMod val="75000"/>
                  </a:schemeClr>
                </a:solidFill>
              </a:rPr>
              <a:t> A: The </a:t>
            </a:r>
            <a:r>
              <a:rPr lang="es-ES" sz="4000" dirty="0" err="1" smtClean="0">
                <a:solidFill>
                  <a:schemeClr val="accent6">
                    <a:lumMod val="75000"/>
                  </a:schemeClr>
                </a:solidFill>
              </a:rPr>
              <a:t>letter</a:t>
            </a:r>
            <a:r>
              <a:rPr lang="es-ES" sz="4000" dirty="0" smtClean="0">
                <a:solidFill>
                  <a:schemeClr val="accent6">
                    <a:lumMod val="75000"/>
                  </a:schemeClr>
                </a:solidFill>
              </a:rPr>
              <a:t> A.</a:t>
            </a:r>
            <a:endParaRPr lang="es-ES" sz="4000" dirty="0">
              <a:solidFill>
                <a:schemeClr val="accent6">
                  <a:lumMod val="75000"/>
                </a:schemeClr>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8400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7030A0"/>
        </a:solidFill>
        <a:effectLst/>
      </p:bgPr>
    </p:bg>
    <p:spTree>
      <p:nvGrpSpPr>
        <p:cNvPr id="1" name=""/>
        <p:cNvGrpSpPr/>
        <p:nvPr/>
      </p:nvGrpSpPr>
      <p:grpSpPr>
        <a:xfrm>
          <a:off x="0" y="0"/>
          <a:ext cx="0" cy="0"/>
          <a:chOff x="0" y="0"/>
          <a:chExt cx="0" cy="0"/>
        </a:xfrm>
      </p:grpSpPr>
      <p:pic>
        <p:nvPicPr>
          <p:cNvPr id="4609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125538"/>
            <a:ext cx="45085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 Başlık"/>
          <p:cNvSpPr>
            <a:spLocks noGrp="1"/>
          </p:cNvSpPr>
          <p:nvPr>
            <p:ph type="title"/>
          </p:nvPr>
        </p:nvSpPr>
        <p:spPr>
          <a:xfrm>
            <a:off x="479425" y="260648"/>
            <a:ext cx="8229600" cy="1143000"/>
          </a:xfrm>
        </p:spPr>
        <p:txBody>
          <a:bodyPr/>
          <a:lstStyle/>
          <a:p>
            <a:pPr>
              <a:defRPr/>
            </a:pPr>
            <a:r>
              <a:rPr lang="tr-TR" dirty="0" err="1" smtClean="0"/>
              <a:t>Gateway</a:t>
            </a:r>
            <a:r>
              <a:rPr lang="tr-TR" dirty="0" smtClean="0"/>
              <a:t> Online</a:t>
            </a:r>
            <a:endParaRPr lang="en-GB" dirty="0"/>
          </a:p>
        </p:txBody>
      </p:sp>
      <p:sp>
        <p:nvSpPr>
          <p:cNvPr id="2" name="Content Placeholder 1"/>
          <p:cNvSpPr>
            <a:spLocks noGrp="1"/>
          </p:cNvSpPr>
          <p:nvPr>
            <p:ph idx="1"/>
          </p:nvPr>
        </p:nvSpPr>
        <p:spPr>
          <a:xfrm>
            <a:off x="457200" y="1557338"/>
            <a:ext cx="8229600" cy="4568825"/>
          </a:xfrm>
        </p:spPr>
        <p:txBody>
          <a:bodyPr/>
          <a:lstStyle/>
          <a:p>
            <a:pPr>
              <a:defRPr/>
            </a:pPr>
            <a:endParaRPr lang="es-ES" dirty="0"/>
          </a:p>
        </p:txBody>
      </p:sp>
      <p:pic>
        <p:nvPicPr>
          <p:cNvPr id="8" name="Picture 3" descr="Gateway-tex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Macmillan black log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5589588"/>
            <a:ext cx="2525712"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40982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ctrTitle"/>
          </p:nvPr>
        </p:nvSpPr>
        <p:spPr>
          <a:xfrm>
            <a:off x="684213" y="115888"/>
            <a:ext cx="7704137" cy="1441450"/>
          </a:xfrm>
        </p:spPr>
        <p:txBody>
          <a:bodyPr/>
          <a:lstStyle/>
          <a:p>
            <a:r>
              <a:rPr lang="en-GB" b="0">
                <a:solidFill>
                  <a:schemeClr val="accent2"/>
                </a:solidFill>
                <a:latin typeface="Century Gothic" pitchFamily="34" charset="0"/>
              </a:rPr>
              <a:t>www.gateway-online.net</a:t>
            </a:r>
          </a:p>
        </p:txBody>
      </p:sp>
      <p:sp>
        <p:nvSpPr>
          <p:cNvPr id="47107" name="Rectangle 3"/>
          <p:cNvSpPr>
            <a:spLocks noGrp="1" noChangeArrowheads="1"/>
          </p:cNvSpPr>
          <p:nvPr>
            <p:ph type="subTitle" idx="1"/>
          </p:nvPr>
        </p:nvSpPr>
        <p:spPr>
          <a:xfrm>
            <a:off x="250825" y="1268413"/>
            <a:ext cx="3889375" cy="4537075"/>
          </a:xfrm>
        </p:spPr>
        <p:txBody>
          <a:bodyPr/>
          <a:lstStyle/>
          <a:p>
            <a:pPr>
              <a:lnSpc>
                <a:spcPct val="90000"/>
              </a:lnSpc>
            </a:pPr>
            <a:r>
              <a:rPr lang="en-GB" sz="2400" b="1" dirty="0">
                <a:solidFill>
                  <a:srgbClr val="9900FF"/>
                </a:solidFill>
                <a:latin typeface="Century Gothic" pitchFamily="34" charset="0"/>
              </a:rPr>
              <a:t>Accessing the site</a:t>
            </a:r>
          </a:p>
          <a:p>
            <a:pPr algn="l">
              <a:lnSpc>
                <a:spcPct val="90000"/>
              </a:lnSpc>
            </a:pPr>
            <a:r>
              <a:rPr lang="en-GB" sz="2000" i="1" dirty="0">
                <a:latin typeface="Century Gothic" pitchFamily="34" charset="0"/>
              </a:rPr>
              <a:t/>
            </a:r>
            <a:br>
              <a:rPr lang="en-GB" sz="2000" i="1" dirty="0">
                <a:latin typeface="Century Gothic" pitchFamily="34" charset="0"/>
              </a:rPr>
            </a:br>
            <a:r>
              <a:rPr lang="en-GB" sz="2000" b="1" i="1" dirty="0">
                <a:solidFill>
                  <a:srgbClr val="339966"/>
                </a:solidFill>
                <a:latin typeface="Century Gothic" pitchFamily="34" charset="0"/>
              </a:rPr>
              <a:t>Student’s Book </a:t>
            </a:r>
            <a:br>
              <a:rPr lang="en-GB" sz="2000" b="1" i="1" dirty="0">
                <a:solidFill>
                  <a:srgbClr val="339966"/>
                </a:solidFill>
                <a:latin typeface="Century Gothic" pitchFamily="34" charset="0"/>
              </a:rPr>
            </a:br>
            <a:r>
              <a:rPr lang="en-GB" sz="2000" b="1" i="1" dirty="0">
                <a:solidFill>
                  <a:srgbClr val="339966"/>
                </a:solidFill>
                <a:latin typeface="Century Gothic" pitchFamily="34" charset="0"/>
              </a:rPr>
              <a:t>+ </a:t>
            </a:r>
            <a:r>
              <a:rPr lang="en-GB" sz="2000" b="1" i="1" dirty="0" err="1">
                <a:solidFill>
                  <a:srgbClr val="339966"/>
                </a:solidFill>
                <a:latin typeface="Century Gothic" pitchFamily="34" charset="0"/>
              </a:rPr>
              <a:t>Webcode</a:t>
            </a:r>
            <a:r>
              <a:rPr lang="en-GB" sz="2000" b="1" i="1" dirty="0">
                <a:solidFill>
                  <a:srgbClr val="339966"/>
                </a:solidFill>
                <a:latin typeface="Century Gothic" pitchFamily="34" charset="0"/>
              </a:rPr>
              <a:t> Pack </a:t>
            </a:r>
            <a:endParaRPr lang="en-GB" sz="2000" b="1" i="1" dirty="0">
              <a:solidFill>
                <a:srgbClr val="FF0000"/>
              </a:solidFill>
              <a:latin typeface="Century Gothic" pitchFamily="34" charset="0"/>
            </a:endParaRPr>
          </a:p>
          <a:p>
            <a:pPr algn="l">
              <a:lnSpc>
                <a:spcPct val="90000"/>
              </a:lnSpc>
              <a:buClr>
                <a:schemeClr val="tx1"/>
              </a:buClr>
              <a:buFont typeface="Wingdings" pitchFamily="2" charset="2"/>
              <a:buChar char="q"/>
            </a:pPr>
            <a:r>
              <a:rPr lang="en-GB" sz="1800" dirty="0">
                <a:latin typeface="Century Gothic" pitchFamily="34" charset="0"/>
              </a:rPr>
              <a:t> Code in back of book; </a:t>
            </a:r>
          </a:p>
          <a:p>
            <a:pPr algn="l">
              <a:lnSpc>
                <a:spcPct val="90000"/>
              </a:lnSpc>
              <a:buClr>
                <a:schemeClr val="tx1"/>
              </a:buClr>
              <a:buFont typeface="Wingdings" pitchFamily="2" charset="2"/>
              <a:buChar char="q"/>
            </a:pPr>
            <a:r>
              <a:rPr lang="en-GB" sz="1800" dirty="0">
                <a:latin typeface="Century Gothic" pitchFamily="34" charset="0"/>
              </a:rPr>
              <a:t> Access to one level only.</a:t>
            </a:r>
            <a:br>
              <a:rPr lang="en-GB" sz="1800" dirty="0">
                <a:latin typeface="Century Gothic" pitchFamily="34" charset="0"/>
              </a:rPr>
            </a:br>
            <a:endParaRPr lang="en-GB" sz="1800" dirty="0">
              <a:latin typeface="Century Gothic" pitchFamily="34" charset="0"/>
            </a:endParaRPr>
          </a:p>
          <a:p>
            <a:pPr algn="l">
              <a:lnSpc>
                <a:spcPct val="90000"/>
              </a:lnSpc>
            </a:pPr>
            <a:r>
              <a:rPr lang="en-GB" sz="2000" b="1" i="1" dirty="0">
                <a:solidFill>
                  <a:srgbClr val="339966"/>
                </a:solidFill>
                <a:latin typeface="Century Gothic" pitchFamily="34" charset="0"/>
              </a:rPr>
              <a:t>Teacher’s book </a:t>
            </a:r>
          </a:p>
          <a:p>
            <a:pPr algn="l">
              <a:lnSpc>
                <a:spcPct val="90000"/>
              </a:lnSpc>
              <a:buClr>
                <a:schemeClr val="tx1"/>
              </a:buClr>
              <a:buFont typeface="Wingdings" pitchFamily="2" charset="2"/>
              <a:buChar char="q"/>
            </a:pPr>
            <a:r>
              <a:rPr lang="en-GB" sz="1800" dirty="0">
                <a:latin typeface="Century Gothic" pitchFamily="34" charset="0"/>
              </a:rPr>
              <a:t> Code in back of book; </a:t>
            </a:r>
          </a:p>
          <a:p>
            <a:pPr algn="l">
              <a:lnSpc>
                <a:spcPct val="90000"/>
              </a:lnSpc>
              <a:buClr>
                <a:schemeClr val="tx1"/>
              </a:buClr>
              <a:buFont typeface="Wingdings" pitchFamily="2" charset="2"/>
              <a:buChar char="q"/>
            </a:pPr>
            <a:r>
              <a:rPr lang="en-GB" sz="1800" dirty="0">
                <a:latin typeface="Century Gothic" pitchFamily="34" charset="0"/>
              </a:rPr>
              <a:t> Access to all levels; </a:t>
            </a:r>
          </a:p>
          <a:p>
            <a:pPr algn="l">
              <a:lnSpc>
                <a:spcPct val="90000"/>
              </a:lnSpc>
              <a:buClr>
                <a:schemeClr val="tx1"/>
              </a:buClr>
              <a:buFont typeface="Wingdings" pitchFamily="2" charset="2"/>
              <a:buChar char="q"/>
            </a:pPr>
            <a:r>
              <a:rPr lang="en-GB" sz="1800" dirty="0">
                <a:latin typeface="Century Gothic" pitchFamily="34" charset="0"/>
              </a:rPr>
              <a:t> Can see both student and teacher material; </a:t>
            </a:r>
          </a:p>
          <a:p>
            <a:pPr algn="l">
              <a:lnSpc>
                <a:spcPct val="90000"/>
              </a:lnSpc>
              <a:buClr>
                <a:schemeClr val="tx1"/>
              </a:buClr>
              <a:buFont typeface="Wingdings" pitchFamily="2" charset="2"/>
              <a:buChar char="q"/>
            </a:pPr>
            <a:r>
              <a:rPr lang="en-GB" sz="1800" dirty="0">
                <a:latin typeface="Century Gothic" pitchFamily="34" charset="0"/>
              </a:rPr>
              <a:t> Access for 18 months, then renewal notice email sent.</a:t>
            </a:r>
          </a:p>
        </p:txBody>
      </p:sp>
      <p:pic>
        <p:nvPicPr>
          <p:cNvPr id="47108" name="Picture 4" descr="Gateway Online Main Page"/>
          <p:cNvPicPr>
            <a:picLocks noChangeAspect="1" noChangeArrowheads="1"/>
          </p:cNvPicPr>
          <p:nvPr/>
        </p:nvPicPr>
        <p:blipFill>
          <a:blip r:embed="rId2" cstate="print"/>
          <a:srcRect/>
          <a:stretch>
            <a:fillRect/>
          </a:stretch>
        </p:blipFill>
        <p:spPr bwMode="auto">
          <a:xfrm>
            <a:off x="3779838" y="1412875"/>
            <a:ext cx="5040312" cy="4645025"/>
          </a:xfrm>
          <a:prstGeom prst="rect">
            <a:avLst/>
          </a:prstGeom>
          <a:noFill/>
        </p:spPr>
      </p:pic>
    </p:spTree>
    <p:extLst>
      <p:ext uri="{BB962C8B-B14F-4D97-AF65-F5344CB8AC3E}">
        <p14:creationId xmlns:p14="http://schemas.microsoft.com/office/powerpoint/2010/main" val="54476747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a:xfrm>
            <a:off x="900113" y="115888"/>
            <a:ext cx="6911975" cy="1225550"/>
          </a:xfrm>
        </p:spPr>
        <p:txBody>
          <a:bodyPr/>
          <a:lstStyle/>
          <a:p>
            <a:r>
              <a:rPr lang="en-GB" sz="3600" b="0">
                <a:solidFill>
                  <a:schemeClr val="accent2"/>
                </a:solidFill>
                <a:latin typeface="Century Gothic" pitchFamily="34" charset="0"/>
              </a:rPr>
              <a:t>What’s in store for students?</a:t>
            </a:r>
          </a:p>
        </p:txBody>
      </p:sp>
      <p:pic>
        <p:nvPicPr>
          <p:cNvPr id="48131" name="Picture 3" descr="Gateway Online B1+ Student's Site Screenshot 4 July"/>
          <p:cNvPicPr>
            <a:picLocks noChangeAspect="1" noChangeArrowheads="1"/>
          </p:cNvPicPr>
          <p:nvPr/>
        </p:nvPicPr>
        <p:blipFill>
          <a:blip r:embed="rId2" cstate="print"/>
          <a:srcRect/>
          <a:stretch>
            <a:fillRect/>
          </a:stretch>
        </p:blipFill>
        <p:spPr bwMode="auto">
          <a:xfrm>
            <a:off x="1692275" y="1628775"/>
            <a:ext cx="5257800" cy="4530725"/>
          </a:xfrm>
          <a:prstGeom prst="rect">
            <a:avLst/>
          </a:prstGeom>
          <a:noFill/>
        </p:spPr>
      </p:pic>
      <p:sp>
        <p:nvSpPr>
          <p:cNvPr id="48132" name="AutoShape 4"/>
          <p:cNvSpPr>
            <a:spLocks/>
          </p:cNvSpPr>
          <p:nvPr/>
        </p:nvSpPr>
        <p:spPr bwMode="auto">
          <a:xfrm>
            <a:off x="7092950" y="4941888"/>
            <a:ext cx="1800225" cy="1800225"/>
          </a:xfrm>
          <a:prstGeom prst="borderCallout1">
            <a:avLst>
              <a:gd name="adj1" fmla="val 6347"/>
              <a:gd name="adj2" fmla="val -4231"/>
              <a:gd name="adj3" fmla="val -50792"/>
              <a:gd name="adj4" fmla="val -44356"/>
            </a:avLst>
          </a:prstGeom>
          <a:solidFill>
            <a:srgbClr val="CCFFCC"/>
          </a:solidFill>
          <a:ln w="9525">
            <a:solidFill>
              <a:schemeClr val="tx1"/>
            </a:solidFill>
            <a:miter lim="800000"/>
            <a:headEnd/>
            <a:tailEnd/>
          </a:ln>
          <a:effectLst/>
        </p:spPr>
        <p:txBody>
          <a:bodyPr/>
          <a:lstStyle/>
          <a:p>
            <a:r>
              <a:rPr lang="en-GB" sz="1200" b="1" dirty="0" err="1">
                <a:solidFill>
                  <a:schemeClr val="bg2"/>
                </a:solidFill>
                <a:latin typeface="Century Gothic" pitchFamily="34" charset="0"/>
              </a:rPr>
              <a:t>Markbook</a:t>
            </a:r>
            <a:endParaRPr lang="en-GB" sz="1200" b="1" dirty="0">
              <a:solidFill>
                <a:schemeClr val="bg2"/>
              </a:solidFill>
              <a:latin typeface="Century Gothic" pitchFamily="34" charset="0"/>
            </a:endParaRPr>
          </a:p>
          <a:p>
            <a:r>
              <a:rPr lang="en-GB" sz="1200" b="1" dirty="0">
                <a:solidFill>
                  <a:schemeClr val="bg2"/>
                </a:solidFill>
                <a:latin typeface="Century Gothic" pitchFamily="34" charset="0"/>
              </a:rPr>
              <a:t>Students’ own personal record of marks achieved in interactive activities. Can send marks to teacher and request teacher feedback on Writing activity.</a:t>
            </a:r>
          </a:p>
        </p:txBody>
      </p:sp>
      <p:sp>
        <p:nvSpPr>
          <p:cNvPr id="48133" name="AutoShape 5"/>
          <p:cNvSpPr>
            <a:spLocks/>
          </p:cNvSpPr>
          <p:nvPr/>
        </p:nvSpPr>
        <p:spPr bwMode="auto">
          <a:xfrm>
            <a:off x="107950" y="981075"/>
            <a:ext cx="1368425" cy="2879725"/>
          </a:xfrm>
          <a:prstGeom prst="borderCallout1">
            <a:avLst>
              <a:gd name="adj1" fmla="val 3968"/>
              <a:gd name="adj2" fmla="val 105569"/>
              <a:gd name="adj3" fmla="val 128722"/>
              <a:gd name="adj4" fmla="val 229468"/>
            </a:avLst>
          </a:prstGeom>
          <a:solidFill>
            <a:srgbClr val="FFFF99"/>
          </a:solidFill>
          <a:ln w="9525">
            <a:solidFill>
              <a:schemeClr val="tx1"/>
            </a:solidFill>
            <a:miter lim="800000"/>
            <a:headEnd/>
            <a:tailEnd/>
          </a:ln>
          <a:effectLst/>
        </p:spPr>
        <p:txBody>
          <a:bodyPr/>
          <a:lstStyle/>
          <a:p>
            <a:r>
              <a:rPr lang="en-GB" sz="1200" b="1" dirty="0">
                <a:solidFill>
                  <a:schemeClr val="bg2"/>
                </a:solidFill>
                <a:latin typeface="Century Gothic" pitchFamily="34" charset="0"/>
              </a:rPr>
              <a:t>Interactive Activities</a:t>
            </a:r>
          </a:p>
          <a:p>
            <a:pPr>
              <a:buFont typeface="Wingdings" pitchFamily="2" charset="2"/>
              <a:buNone/>
            </a:pPr>
            <a:r>
              <a:rPr lang="en-GB" sz="1200" b="1" dirty="0">
                <a:solidFill>
                  <a:schemeClr val="bg2"/>
                </a:solidFill>
                <a:latin typeface="Century Gothic" pitchFamily="34" charset="0"/>
              </a:rPr>
              <a:t>Each unit contains: </a:t>
            </a:r>
            <a:br>
              <a:rPr lang="en-GB" sz="1200" b="1" dirty="0">
                <a:solidFill>
                  <a:schemeClr val="bg2"/>
                </a:solidFill>
                <a:latin typeface="Century Gothic" pitchFamily="34" charset="0"/>
              </a:rPr>
            </a:br>
            <a:endParaRPr lang="en-GB" sz="1200" b="1" dirty="0">
              <a:solidFill>
                <a:schemeClr val="bg2"/>
              </a:solidFill>
              <a:latin typeface="Century Gothic" pitchFamily="34" charset="0"/>
            </a:endParaRPr>
          </a:p>
          <a:p>
            <a:pPr>
              <a:buFont typeface="Wingdings" pitchFamily="2" charset="2"/>
              <a:buChar char="q"/>
            </a:pPr>
            <a:r>
              <a:rPr lang="en-GB" sz="1200" b="1" dirty="0">
                <a:solidFill>
                  <a:schemeClr val="bg2"/>
                </a:solidFill>
                <a:latin typeface="Century Gothic" pitchFamily="34" charset="0"/>
              </a:rPr>
              <a:t> Video</a:t>
            </a:r>
          </a:p>
          <a:p>
            <a:pPr>
              <a:buFont typeface="Wingdings" pitchFamily="2" charset="2"/>
              <a:buChar char="q"/>
            </a:pPr>
            <a:r>
              <a:rPr lang="en-GB" sz="1200" b="1" dirty="0">
                <a:solidFill>
                  <a:schemeClr val="bg2"/>
                </a:solidFill>
                <a:latin typeface="Century Gothic" pitchFamily="34" charset="0"/>
              </a:rPr>
              <a:t> Listening</a:t>
            </a:r>
          </a:p>
          <a:p>
            <a:pPr>
              <a:buFont typeface="Wingdings" pitchFamily="2" charset="2"/>
              <a:buChar char="q"/>
            </a:pPr>
            <a:r>
              <a:rPr lang="en-GB" sz="1200" b="1" dirty="0">
                <a:solidFill>
                  <a:schemeClr val="bg2"/>
                </a:solidFill>
                <a:latin typeface="Century Gothic" pitchFamily="34" charset="0"/>
              </a:rPr>
              <a:t> Test Yourself</a:t>
            </a:r>
          </a:p>
          <a:p>
            <a:pPr>
              <a:buFont typeface="Wingdings" pitchFamily="2" charset="2"/>
              <a:buChar char="q"/>
            </a:pPr>
            <a:r>
              <a:rPr lang="en-GB" sz="1200" b="1" dirty="0">
                <a:solidFill>
                  <a:schemeClr val="bg2"/>
                </a:solidFill>
                <a:latin typeface="Century Gothic" pitchFamily="34" charset="0"/>
              </a:rPr>
              <a:t> Writing</a:t>
            </a:r>
          </a:p>
          <a:p>
            <a:pPr>
              <a:buFont typeface="Wingdings" pitchFamily="2" charset="2"/>
              <a:buChar char="q"/>
            </a:pPr>
            <a:endParaRPr lang="en-GB" sz="1200" b="1" dirty="0">
              <a:solidFill>
                <a:schemeClr val="bg2"/>
              </a:solidFill>
              <a:latin typeface="Century Gothic" pitchFamily="34" charset="0"/>
            </a:endParaRPr>
          </a:p>
          <a:p>
            <a:pPr>
              <a:buFont typeface="Wingdings" pitchFamily="2" charset="2"/>
              <a:buNone/>
            </a:pPr>
            <a:r>
              <a:rPr lang="en-GB" sz="1200" b="1" dirty="0">
                <a:solidFill>
                  <a:schemeClr val="bg2"/>
                </a:solidFill>
                <a:latin typeface="Century Gothic" pitchFamily="34" charset="0"/>
              </a:rPr>
              <a:t>Plus!</a:t>
            </a:r>
          </a:p>
          <a:p>
            <a:pPr>
              <a:buFont typeface="Wingdings" pitchFamily="2" charset="2"/>
              <a:buChar char="q"/>
            </a:pPr>
            <a:r>
              <a:rPr lang="en-GB" sz="1200" b="1" dirty="0">
                <a:solidFill>
                  <a:schemeClr val="bg2"/>
                </a:solidFill>
                <a:latin typeface="Century Gothic" pitchFamily="34" charset="0"/>
              </a:rPr>
              <a:t> Game</a:t>
            </a:r>
          </a:p>
          <a:p>
            <a:pPr>
              <a:buFont typeface="Wingdings" pitchFamily="2" charset="2"/>
              <a:buChar char="q"/>
            </a:pPr>
            <a:r>
              <a:rPr lang="en-GB" sz="1200" b="1" dirty="0">
                <a:solidFill>
                  <a:schemeClr val="bg2"/>
                </a:solidFill>
                <a:latin typeface="Century Gothic" pitchFamily="34" charset="0"/>
              </a:rPr>
              <a:t> Class Audio</a:t>
            </a:r>
          </a:p>
          <a:p>
            <a:pPr>
              <a:buFont typeface="Wingdings" pitchFamily="2" charset="2"/>
              <a:buChar char="q"/>
            </a:pPr>
            <a:endParaRPr lang="en-GB" sz="1200" b="1" dirty="0">
              <a:latin typeface="Century Gothic" pitchFamily="34" charset="0"/>
            </a:endParaRPr>
          </a:p>
        </p:txBody>
      </p:sp>
      <p:sp>
        <p:nvSpPr>
          <p:cNvPr id="48134" name="AutoShape 6"/>
          <p:cNvSpPr>
            <a:spLocks/>
          </p:cNvSpPr>
          <p:nvPr/>
        </p:nvSpPr>
        <p:spPr bwMode="auto">
          <a:xfrm>
            <a:off x="107950" y="3933825"/>
            <a:ext cx="1511300" cy="2159000"/>
          </a:xfrm>
          <a:prstGeom prst="borderCallout1">
            <a:avLst>
              <a:gd name="adj1" fmla="val 5296"/>
              <a:gd name="adj2" fmla="val 105042"/>
              <a:gd name="adj3" fmla="val 71764"/>
              <a:gd name="adj4" fmla="val 294750"/>
            </a:avLst>
          </a:prstGeom>
          <a:solidFill>
            <a:srgbClr val="FF99CC"/>
          </a:solidFill>
          <a:ln w="9525">
            <a:solidFill>
              <a:schemeClr val="tx1"/>
            </a:solidFill>
            <a:miter lim="800000"/>
            <a:headEnd/>
            <a:tailEnd/>
          </a:ln>
          <a:effectLst/>
        </p:spPr>
        <p:txBody>
          <a:bodyPr/>
          <a:lstStyle/>
          <a:p>
            <a:r>
              <a:rPr lang="en-GB" sz="1200" b="1" dirty="0">
                <a:solidFill>
                  <a:schemeClr val="bg2"/>
                </a:solidFill>
                <a:latin typeface="Century Gothic" pitchFamily="34" charset="0"/>
              </a:rPr>
              <a:t>Reader</a:t>
            </a:r>
            <a:br>
              <a:rPr lang="en-GB" sz="1200" b="1" dirty="0">
                <a:solidFill>
                  <a:schemeClr val="bg2"/>
                </a:solidFill>
                <a:latin typeface="Century Gothic" pitchFamily="34" charset="0"/>
              </a:rPr>
            </a:br>
            <a:r>
              <a:rPr lang="en-GB" sz="1200" b="1" dirty="0">
                <a:solidFill>
                  <a:schemeClr val="bg2"/>
                </a:solidFill>
                <a:latin typeface="Century Gothic" pitchFamily="34" charset="0"/>
              </a:rPr>
              <a:t>Students get one Macmillan Reader with audio (if available), reading and listening worksheets, answer keys and a reading journal.</a:t>
            </a:r>
          </a:p>
        </p:txBody>
      </p:sp>
      <p:sp>
        <p:nvSpPr>
          <p:cNvPr id="48135" name="AutoShape 7"/>
          <p:cNvSpPr>
            <a:spLocks/>
          </p:cNvSpPr>
          <p:nvPr/>
        </p:nvSpPr>
        <p:spPr bwMode="auto">
          <a:xfrm>
            <a:off x="7308850" y="981075"/>
            <a:ext cx="1655763" cy="3887788"/>
          </a:xfrm>
          <a:prstGeom prst="borderCallout1">
            <a:avLst>
              <a:gd name="adj1" fmla="val 2940"/>
              <a:gd name="adj2" fmla="val -4602"/>
              <a:gd name="adj3" fmla="val 30991"/>
              <a:gd name="adj4" fmla="val -39407"/>
            </a:avLst>
          </a:prstGeom>
          <a:solidFill>
            <a:srgbClr val="CC99FF"/>
          </a:solidFill>
          <a:ln w="9525">
            <a:solidFill>
              <a:schemeClr val="tx1"/>
            </a:solidFill>
            <a:miter lim="800000"/>
            <a:headEnd/>
            <a:tailEnd/>
          </a:ln>
          <a:effectLst/>
        </p:spPr>
        <p:txBody>
          <a:bodyPr/>
          <a:lstStyle/>
          <a:p>
            <a:r>
              <a:rPr lang="en-GB" sz="1200" b="1" dirty="0">
                <a:solidFill>
                  <a:schemeClr val="bg2"/>
                </a:solidFill>
                <a:latin typeface="Century Gothic" pitchFamily="34" charset="0"/>
              </a:rPr>
              <a:t>Interactive Wordlists</a:t>
            </a:r>
          </a:p>
          <a:p>
            <a:r>
              <a:rPr lang="en-GB" sz="1200" b="1" dirty="0">
                <a:solidFill>
                  <a:schemeClr val="bg2"/>
                </a:solidFill>
                <a:latin typeface="Century Gothic" pitchFamily="34" charset="0"/>
              </a:rPr>
              <a:t>Students can:</a:t>
            </a:r>
          </a:p>
          <a:p>
            <a:endParaRPr lang="en-GB" sz="1200" b="1" dirty="0">
              <a:solidFill>
                <a:schemeClr val="bg2"/>
              </a:solidFill>
              <a:latin typeface="Century Gothic" pitchFamily="34" charset="0"/>
            </a:endParaRPr>
          </a:p>
          <a:p>
            <a:pPr>
              <a:buFont typeface="Wingdings" pitchFamily="2" charset="2"/>
              <a:buChar char="q"/>
            </a:pPr>
            <a:r>
              <a:rPr lang="en-GB" sz="1200" b="1" dirty="0">
                <a:solidFill>
                  <a:schemeClr val="bg2"/>
                </a:solidFill>
                <a:latin typeface="Century Gothic" pitchFamily="34" charset="0"/>
              </a:rPr>
              <a:t> build their own data-rich wordlists;</a:t>
            </a:r>
          </a:p>
          <a:p>
            <a:pPr>
              <a:buFont typeface="Wingdings" pitchFamily="2" charset="2"/>
              <a:buChar char="q"/>
            </a:pPr>
            <a:r>
              <a:rPr lang="en-GB" sz="1200" b="1" dirty="0">
                <a:solidFill>
                  <a:schemeClr val="bg2"/>
                </a:solidFill>
                <a:latin typeface="Century Gothic" pitchFamily="34" charset="0"/>
              </a:rPr>
              <a:t> customise them;</a:t>
            </a:r>
          </a:p>
          <a:p>
            <a:pPr>
              <a:buFont typeface="Wingdings" pitchFamily="2" charset="2"/>
              <a:buChar char="q"/>
            </a:pPr>
            <a:r>
              <a:rPr lang="en-GB" sz="1200" b="1" dirty="0">
                <a:solidFill>
                  <a:schemeClr val="bg2"/>
                </a:solidFill>
                <a:latin typeface="Century Gothic" pitchFamily="34" charset="0"/>
              </a:rPr>
              <a:t> print them; </a:t>
            </a:r>
          </a:p>
          <a:p>
            <a:pPr>
              <a:buFont typeface="Wingdings" pitchFamily="2" charset="2"/>
              <a:buChar char="q"/>
            </a:pPr>
            <a:r>
              <a:rPr lang="en-GB" sz="1200" b="1" dirty="0">
                <a:solidFill>
                  <a:schemeClr val="bg2"/>
                </a:solidFill>
                <a:latin typeface="Century Gothic" pitchFamily="34" charset="0"/>
              </a:rPr>
              <a:t> sort them according to their frequency; </a:t>
            </a:r>
          </a:p>
          <a:p>
            <a:pPr>
              <a:buFont typeface="Wingdings" pitchFamily="2" charset="2"/>
              <a:buChar char="q"/>
            </a:pPr>
            <a:r>
              <a:rPr lang="en-GB" sz="1200" b="1" dirty="0">
                <a:solidFill>
                  <a:schemeClr val="bg2"/>
                </a:solidFill>
                <a:latin typeface="Century Gothic" pitchFamily="34" charset="0"/>
              </a:rPr>
              <a:t> listen to native speaker recordings;</a:t>
            </a:r>
          </a:p>
          <a:p>
            <a:pPr>
              <a:buFont typeface="Wingdings" pitchFamily="2" charset="2"/>
              <a:buChar char="q"/>
            </a:pPr>
            <a:r>
              <a:rPr lang="en-GB" sz="1200" b="1" dirty="0">
                <a:solidFill>
                  <a:schemeClr val="bg2"/>
                </a:solidFill>
                <a:latin typeface="Century Gothic" pitchFamily="34" charset="0"/>
              </a:rPr>
              <a:t> record themselves;</a:t>
            </a:r>
          </a:p>
          <a:p>
            <a:pPr>
              <a:buFont typeface="Wingdings" pitchFamily="2" charset="2"/>
              <a:buChar char="q"/>
            </a:pPr>
            <a:r>
              <a:rPr lang="en-GB" sz="1200" b="1" dirty="0">
                <a:solidFill>
                  <a:schemeClr val="bg2"/>
                </a:solidFill>
                <a:latin typeface="Century Gothic" pitchFamily="34" charset="0"/>
              </a:rPr>
              <a:t> get practice exercises emailed to them on the words they want to revise.</a:t>
            </a:r>
          </a:p>
          <a:p>
            <a:endParaRPr lang="en-GB" sz="1200" b="1" dirty="0">
              <a:latin typeface="Century Gothic" pitchFamily="34" charset="0"/>
            </a:endParaRPr>
          </a:p>
          <a:p>
            <a:endParaRPr lang="en-GB" sz="1200" b="1" dirty="0">
              <a:latin typeface="Century Gothic" pitchFamily="34" charset="0"/>
            </a:endParaRPr>
          </a:p>
          <a:p>
            <a:r>
              <a:rPr lang="en-GB" sz="1200" dirty="0">
                <a:latin typeface="Century Gothic" pitchFamily="34" charset="0"/>
              </a:rPr>
              <a:t> </a:t>
            </a:r>
          </a:p>
        </p:txBody>
      </p:sp>
    </p:spTree>
    <p:extLst>
      <p:ext uri="{BB962C8B-B14F-4D97-AF65-F5344CB8AC3E}">
        <p14:creationId xmlns:p14="http://schemas.microsoft.com/office/powerpoint/2010/main" val="32751575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fade">
                                      <p:cBhvr>
                                        <p:cTn id="7" dur="768" decel="100000"/>
                                        <p:tgtEl>
                                          <p:spTgt spid="48130"/>
                                        </p:tgtEl>
                                      </p:cBhvr>
                                    </p:animEffect>
                                    <p:animScale>
                                      <p:cBhvr>
                                        <p:cTn id="8" dur="768" decel="100000"/>
                                        <p:tgtEl>
                                          <p:spTgt spid="48130"/>
                                        </p:tgtEl>
                                      </p:cBhvr>
                                      <p:from x="10000" y="10000"/>
                                      <p:to x="200000" y="450000"/>
                                    </p:animScale>
                                    <p:animScale>
                                      <p:cBhvr>
                                        <p:cTn id="9" dur="1230" accel="100000" fill="hold">
                                          <p:stCondLst>
                                            <p:cond delay="768"/>
                                          </p:stCondLst>
                                        </p:cTn>
                                        <p:tgtEl>
                                          <p:spTgt spid="48130"/>
                                        </p:tgtEl>
                                      </p:cBhvr>
                                      <p:from x="200000" y="450000"/>
                                      <p:to x="100000" y="100000"/>
                                    </p:animScale>
                                    <p:set>
                                      <p:cBhvr>
                                        <p:cTn id="10" dur="768" fill="hold"/>
                                        <p:tgtEl>
                                          <p:spTgt spid="48130"/>
                                        </p:tgtEl>
                                        <p:attrNameLst>
                                          <p:attrName>ppt_x</p:attrName>
                                        </p:attrNameLst>
                                      </p:cBhvr>
                                      <p:to>
                                        <p:strVal val="(0.5)"/>
                                      </p:to>
                                    </p:set>
                                    <p:anim from="(0.5)" to="(#ppt_x)" calcmode="lin" valueType="num">
                                      <p:cBhvr>
                                        <p:cTn id="11" dur="1230" accel="100000" fill="hold">
                                          <p:stCondLst>
                                            <p:cond delay="768"/>
                                          </p:stCondLst>
                                        </p:cTn>
                                        <p:tgtEl>
                                          <p:spTgt spid="48130"/>
                                        </p:tgtEl>
                                        <p:attrNameLst>
                                          <p:attrName>ppt_x</p:attrName>
                                        </p:attrNameLst>
                                      </p:cBhvr>
                                    </p:anim>
                                    <p:set>
                                      <p:cBhvr>
                                        <p:cTn id="12" dur="768" fill="hold"/>
                                        <p:tgtEl>
                                          <p:spTgt spid="48130"/>
                                        </p:tgtEl>
                                        <p:attrNameLst>
                                          <p:attrName>ppt_y</p:attrName>
                                        </p:attrNameLst>
                                      </p:cBhvr>
                                      <p:to>
                                        <p:strVal val="(#ppt_y+0.4)"/>
                                      </p:to>
                                    </p:set>
                                    <p:anim from="(#ppt_y+0.4)" to="(#ppt_y)" calcmode="lin" valueType="num">
                                      <p:cBhvr>
                                        <p:cTn id="13" dur="1230" accel="100000" fill="hold">
                                          <p:stCondLst>
                                            <p:cond delay="768"/>
                                          </p:stCondLst>
                                        </p:cTn>
                                        <p:tgtEl>
                                          <p:spTgt spid="4813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endParaRPr lang="es-ES" smtClean="0"/>
          </a:p>
        </p:txBody>
      </p:sp>
      <p:pic>
        <p:nvPicPr>
          <p:cNvPr id="76803" name="Picture 11" descr="C:\Documents and Settings\user\Desktop\slayt için kullanılan resmlr\SRFile2011_4_23_14_48_33_78.jpg"/>
          <p:cNvPicPr>
            <a:picLocks noGrp="1" noChangeAspect="1" noChangeArrowheads="1"/>
          </p:cNvPicPr>
          <p:nvPr>
            <p:ph idx="1"/>
          </p:nvPr>
        </p:nvPicPr>
        <p:blipFill>
          <a:blip r:embed="rId2" cstate="print"/>
          <a:srcRect/>
          <a:stretch>
            <a:fillRect/>
          </a:stretch>
        </p:blipFill>
        <p:spPr>
          <a:xfrm>
            <a:off x="251520" y="548680"/>
            <a:ext cx="6640512" cy="4525962"/>
          </a:xfrm>
          <a:noFill/>
        </p:spPr>
      </p:pic>
    </p:spTree>
    <p:extLst>
      <p:ext uri="{BB962C8B-B14F-4D97-AF65-F5344CB8AC3E}">
        <p14:creationId xmlns:p14="http://schemas.microsoft.com/office/powerpoint/2010/main" val="2847949701"/>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p:txBody>
          <a:bodyPr/>
          <a:lstStyle/>
          <a:p>
            <a:pPr marL="0" indent="0">
              <a:buNone/>
            </a:pPr>
            <a:r>
              <a:rPr lang="es-ES" b="1" dirty="0">
                <a:solidFill>
                  <a:schemeClr val="bg1"/>
                </a:solidFill>
              </a:rPr>
              <a:t>2</a:t>
            </a:r>
            <a:r>
              <a:rPr lang="es-ES" b="1" dirty="0" smtClean="0">
                <a:solidFill>
                  <a:schemeClr val="bg1"/>
                </a:solidFill>
              </a:rPr>
              <a:t>) </a:t>
            </a:r>
            <a:r>
              <a:rPr lang="es-ES" b="1" dirty="0">
                <a:solidFill>
                  <a:schemeClr val="bg1"/>
                </a:solidFill>
              </a:rPr>
              <a:t>Extension work for </a:t>
            </a:r>
            <a:r>
              <a:rPr lang="es-ES" b="1" dirty="0" smtClean="0">
                <a:solidFill>
                  <a:schemeClr val="bg1"/>
                </a:solidFill>
              </a:rPr>
              <a:t>stronger students </a:t>
            </a:r>
            <a:endParaRPr lang="es-ES" b="1" dirty="0">
              <a:solidFill>
                <a:schemeClr val="bg1"/>
              </a:solidFill>
            </a:endParaRPr>
          </a:p>
          <a:p>
            <a:endParaRPr lang="es-ES" dirty="0"/>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2309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algn="l"/>
            <a:r>
              <a:rPr lang="en-GB" sz="2800" b="1" dirty="0" smtClean="0"/>
              <a:t>Treating</a:t>
            </a:r>
            <a:br>
              <a:rPr lang="en-GB" sz="2800" b="1" dirty="0" smtClean="0"/>
            </a:br>
            <a:r>
              <a:rPr lang="en-GB" sz="2800" b="1" dirty="0" smtClean="0"/>
              <a:t>Mixed Ability</a:t>
            </a:r>
            <a:endParaRPr lang="en-GB" sz="2800" b="1" dirty="0"/>
          </a:p>
        </p:txBody>
      </p:sp>
      <p:sp>
        <p:nvSpPr>
          <p:cNvPr id="27651" name="Rectangle 3"/>
          <p:cNvSpPr>
            <a:spLocks noGrp="1" noChangeArrowheads="1"/>
          </p:cNvSpPr>
          <p:nvPr>
            <p:ph type="body" idx="1"/>
          </p:nvPr>
        </p:nvSpPr>
        <p:spPr>
          <a:xfrm>
            <a:off x="8101013" y="1600200"/>
            <a:ext cx="585787" cy="1468438"/>
          </a:xfrm>
        </p:spPr>
        <p:txBody>
          <a:bodyPr/>
          <a:lstStyle/>
          <a:p>
            <a:endParaRPr lang="tr-TR"/>
          </a:p>
        </p:txBody>
      </p:sp>
      <p:pic>
        <p:nvPicPr>
          <p:cNvPr id="27654" name="Picture 6"/>
          <p:cNvPicPr>
            <a:picLocks noChangeAspect="1" noChangeArrowheads="1"/>
          </p:cNvPicPr>
          <p:nvPr/>
        </p:nvPicPr>
        <p:blipFill>
          <a:blip r:embed="rId2" cstate="print"/>
          <a:srcRect/>
          <a:stretch>
            <a:fillRect/>
          </a:stretch>
        </p:blipFill>
        <p:spPr bwMode="auto">
          <a:xfrm>
            <a:off x="0" y="1458913"/>
            <a:ext cx="3951288" cy="5399087"/>
          </a:xfrm>
          <a:prstGeom prst="rect">
            <a:avLst/>
          </a:prstGeom>
          <a:noFill/>
          <a:ln w="9525">
            <a:noFill/>
            <a:miter lim="800000"/>
            <a:headEnd/>
            <a:tailEnd/>
          </a:ln>
          <a:effectLst/>
        </p:spPr>
      </p:pic>
      <p:pic>
        <p:nvPicPr>
          <p:cNvPr id="27655" name="Picture 7"/>
          <p:cNvPicPr>
            <a:picLocks noChangeAspect="1" noChangeArrowheads="1"/>
          </p:cNvPicPr>
          <p:nvPr/>
        </p:nvPicPr>
        <p:blipFill>
          <a:blip r:embed="rId3" cstate="print"/>
          <a:srcRect/>
          <a:stretch>
            <a:fillRect/>
          </a:stretch>
        </p:blipFill>
        <p:spPr bwMode="auto">
          <a:xfrm>
            <a:off x="4355976" y="109527"/>
            <a:ext cx="3248025" cy="6858000"/>
          </a:xfrm>
          <a:prstGeom prst="rect">
            <a:avLst/>
          </a:prstGeom>
          <a:noFill/>
          <a:ln w="9525">
            <a:noFill/>
            <a:miter lim="800000"/>
            <a:headEnd/>
            <a:tailEnd/>
          </a:ln>
          <a:effectLst/>
        </p:spPr>
      </p:pic>
      <p:pic>
        <p:nvPicPr>
          <p:cNvPr id="6" name="Picture 3" descr="Gateway-text-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46599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s-ES" sz="3200"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s-ES" sz="2800" b="1" dirty="0" smtClean="0">
                <a:solidFill>
                  <a:schemeClr val="bg1"/>
                </a:solidFill>
              </a:rPr>
              <a:t>3) Open-ended tasks</a:t>
            </a:r>
          </a:p>
          <a:p>
            <a:pPr marL="0" indent="0">
              <a:buNone/>
            </a:pPr>
            <a:endParaRPr lang="es-ES" sz="2800" b="1" dirty="0" smtClean="0">
              <a:solidFill>
                <a:schemeClr val="bg1"/>
              </a:solidFill>
            </a:endParaRPr>
          </a:p>
          <a:p>
            <a:pPr marL="0" indent="0">
              <a:buNone/>
            </a:pPr>
            <a:endParaRPr lang="es-ES" sz="2800" b="1" dirty="0">
              <a:solidFill>
                <a:schemeClr val="bg1"/>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1011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s-ES" sz="3200"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s-ES" sz="2800" b="1" dirty="0" smtClean="0">
                <a:solidFill>
                  <a:schemeClr val="bg1"/>
                </a:solidFill>
              </a:rPr>
              <a:t>Find </a:t>
            </a:r>
            <a:r>
              <a:rPr lang="es-ES" sz="2800" b="1" u="sng" dirty="0" smtClean="0">
                <a:solidFill>
                  <a:schemeClr val="bg1"/>
                </a:solidFill>
              </a:rPr>
              <a:t>a minimum </a:t>
            </a:r>
            <a:r>
              <a:rPr lang="es-ES" sz="2800" b="1" dirty="0" smtClean="0">
                <a:solidFill>
                  <a:schemeClr val="bg1"/>
                </a:solidFill>
              </a:rPr>
              <a:t>of five things which are:</a:t>
            </a:r>
          </a:p>
          <a:p>
            <a:r>
              <a:rPr lang="es-ES" sz="2800" b="1" dirty="0">
                <a:solidFill>
                  <a:schemeClr val="bg1"/>
                </a:solidFill>
              </a:rPr>
              <a:t>u</a:t>
            </a:r>
            <a:r>
              <a:rPr lang="es-ES" sz="2800" b="1" dirty="0" smtClean="0">
                <a:solidFill>
                  <a:schemeClr val="bg1"/>
                </a:solidFill>
              </a:rPr>
              <a:t>sually red.</a:t>
            </a:r>
          </a:p>
          <a:p>
            <a:r>
              <a:rPr lang="es-ES" sz="2800" b="1" dirty="0" smtClean="0">
                <a:solidFill>
                  <a:schemeClr val="bg1"/>
                </a:solidFill>
              </a:rPr>
              <a:t>usually round.</a:t>
            </a:r>
          </a:p>
          <a:p>
            <a:r>
              <a:rPr lang="es-ES" sz="2800" b="1" dirty="0">
                <a:solidFill>
                  <a:schemeClr val="bg1"/>
                </a:solidFill>
              </a:rPr>
              <a:t>m</a:t>
            </a:r>
            <a:r>
              <a:rPr lang="es-ES" sz="2800" b="1" dirty="0" smtClean="0">
                <a:solidFill>
                  <a:schemeClr val="bg1"/>
                </a:solidFill>
              </a:rPr>
              <a:t>ade of wood. </a:t>
            </a: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688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s-ES" sz="3200"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s-ES" sz="2800" b="1" dirty="0">
                <a:solidFill>
                  <a:schemeClr val="bg1"/>
                </a:solidFill>
              </a:rPr>
              <a:t>4</a:t>
            </a:r>
            <a:r>
              <a:rPr lang="es-ES" sz="2800" b="1" dirty="0" smtClean="0">
                <a:solidFill>
                  <a:schemeClr val="bg1"/>
                </a:solidFill>
              </a:rPr>
              <a:t>) Activities for Fast-Finishers</a:t>
            </a:r>
          </a:p>
          <a:p>
            <a:pPr marL="0" indent="0">
              <a:buNone/>
            </a:pPr>
            <a:r>
              <a:rPr lang="es-ES" sz="2800" b="1" dirty="0" smtClean="0">
                <a:solidFill>
                  <a:schemeClr val="bg1"/>
                </a:solidFill>
              </a:rPr>
              <a:t>(another thing to think about when planning) </a:t>
            </a:r>
          </a:p>
          <a:p>
            <a:pPr marL="0" indent="0">
              <a:buNone/>
            </a:pPr>
            <a:endParaRPr lang="es-ES" sz="2800" b="1" dirty="0">
              <a:solidFill>
                <a:schemeClr val="bg1"/>
              </a:solidFill>
            </a:endParaRPr>
          </a:p>
          <a:p>
            <a:pPr marL="0" indent="0">
              <a:buNone/>
            </a:pPr>
            <a:endParaRPr lang="es-ES" sz="2800" b="1" dirty="0" smtClean="0">
              <a:solidFill>
                <a:schemeClr val="bg1"/>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925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cxnSp>
        <p:nvCxnSpPr>
          <p:cNvPr id="8" name="Прямая соединительная линия 7"/>
          <p:cNvCxnSpPr/>
          <p:nvPr/>
        </p:nvCxnSpPr>
        <p:spPr>
          <a:xfrm>
            <a:off x="3563888" y="2204864"/>
            <a:ext cx="1008112" cy="0"/>
          </a:xfrm>
          <a:prstGeom prst="line">
            <a:avLst/>
          </a:prstGeom>
          <a:ln/>
        </p:spPr>
        <p:style>
          <a:lnRef idx="2">
            <a:schemeClr val="dk1"/>
          </a:lnRef>
          <a:fillRef idx="0">
            <a:schemeClr val="dk1"/>
          </a:fillRef>
          <a:effectRef idx="1">
            <a:schemeClr val="dk1"/>
          </a:effectRef>
          <a:fontRef idx="minor">
            <a:schemeClr val="tx1"/>
          </a:fontRef>
        </p:style>
      </p:cxnSp>
      <p:pic>
        <p:nvPicPr>
          <p:cNvPr id="10" name="Picture 2" descr="F:\more Gateway scans\fast finisher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09" r="3993" b="5274"/>
          <a:stretch/>
        </p:blipFill>
        <p:spPr bwMode="auto">
          <a:xfrm>
            <a:off x="314431" y="33048"/>
            <a:ext cx="4536504" cy="683346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Прямая соединительная линия 11"/>
          <p:cNvCxnSpPr/>
          <p:nvPr/>
        </p:nvCxnSpPr>
        <p:spPr>
          <a:xfrm>
            <a:off x="3923928" y="2132856"/>
            <a:ext cx="648072" cy="0"/>
          </a:xfrm>
          <a:prstGeom prst="line">
            <a:avLst/>
          </a:prstGeom>
          <a:ln/>
        </p:spPr>
        <p:style>
          <a:lnRef idx="2">
            <a:schemeClr val="dk1"/>
          </a:lnRef>
          <a:fillRef idx="0">
            <a:schemeClr val="dk1"/>
          </a:fillRef>
          <a:effectRef idx="1">
            <a:schemeClr val="dk1"/>
          </a:effectRef>
          <a:fontRef idx="minor">
            <a:schemeClr val="tx1"/>
          </a:fontRef>
        </p:style>
      </p:cxnSp>
      <p:pic>
        <p:nvPicPr>
          <p:cNvPr id="17" name="Picture 2" descr="F:\more Gateway scans\fast finishers.jpg"/>
          <p:cNvPicPr>
            <a:picLocks noChangeAspect="1" noChangeArrowheads="1"/>
          </p:cNvPicPr>
          <p:nvPr/>
        </p:nvPicPr>
        <p:blipFill rotWithShape="1">
          <a:blip r:embed="rId3">
            <a:extLst>
              <a:ext uri="{28A0092B-C50C-407E-A947-70E740481C1C}">
                <a14:useLocalDpi xmlns:a14="http://schemas.microsoft.com/office/drawing/2010/main" val="0"/>
              </a:ext>
            </a:extLst>
          </a:blip>
          <a:srcRect l="21923" t="18603" r="8805" b="47628"/>
          <a:stretch/>
        </p:blipFill>
        <p:spPr bwMode="auto">
          <a:xfrm>
            <a:off x="2251460" y="33048"/>
            <a:ext cx="6892540" cy="482453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Прямая соединительная линия 18"/>
          <p:cNvCxnSpPr/>
          <p:nvPr/>
        </p:nvCxnSpPr>
        <p:spPr>
          <a:xfrm>
            <a:off x="2321558" y="1340768"/>
            <a:ext cx="522250" cy="36004"/>
          </a:xfrm>
          <a:prstGeom prst="line">
            <a:avLst/>
          </a:prstGeom>
          <a:ln/>
        </p:spPr>
        <p:style>
          <a:lnRef idx="3">
            <a:schemeClr val="dk1"/>
          </a:lnRef>
          <a:fillRef idx="0">
            <a:schemeClr val="dk1"/>
          </a:fillRef>
          <a:effectRef idx="2">
            <a:schemeClr val="dk1"/>
          </a:effectRef>
          <a:fontRef idx="minor">
            <a:schemeClr val="tx1"/>
          </a:fontRef>
        </p:style>
      </p:cxnSp>
      <p:cxnSp>
        <p:nvCxnSpPr>
          <p:cNvPr id="21" name="Прямая соединительная линия 20"/>
          <p:cNvCxnSpPr/>
          <p:nvPr/>
        </p:nvCxnSpPr>
        <p:spPr>
          <a:xfrm>
            <a:off x="3041638" y="4118176"/>
            <a:ext cx="522250" cy="36004"/>
          </a:xfrm>
          <a:prstGeom prst="line">
            <a:avLst/>
          </a:prstGeom>
          <a:ln/>
        </p:spPr>
        <p:style>
          <a:lnRef idx="3">
            <a:schemeClr val="dk1"/>
          </a:lnRef>
          <a:fillRef idx="0">
            <a:schemeClr val="dk1"/>
          </a:fillRef>
          <a:effectRef idx="2">
            <a:schemeClr val="dk1"/>
          </a:effectRef>
          <a:fontRef idx="minor">
            <a:schemeClr val="tx1"/>
          </a:fontRef>
        </p:style>
      </p:cxnSp>
      <p:cxnSp>
        <p:nvCxnSpPr>
          <p:cNvPr id="22" name="Прямая соединительная линия 21"/>
          <p:cNvCxnSpPr/>
          <p:nvPr/>
        </p:nvCxnSpPr>
        <p:spPr>
          <a:xfrm>
            <a:off x="3545694" y="4509120"/>
            <a:ext cx="522250" cy="36004"/>
          </a:xfrm>
          <a:prstGeom prst="line">
            <a:avLst/>
          </a:prstGeom>
          <a:ln/>
        </p:spPr>
        <p:style>
          <a:lnRef idx="3">
            <a:schemeClr val="dk1"/>
          </a:lnRef>
          <a:fillRef idx="0">
            <a:schemeClr val="dk1"/>
          </a:fillRef>
          <a:effectRef idx="2">
            <a:schemeClr val="dk1"/>
          </a:effectRef>
          <a:fontRef idx="minor">
            <a:schemeClr val="tx1"/>
          </a:fontRef>
        </p:style>
      </p:cxnSp>
      <p:cxnSp>
        <p:nvCxnSpPr>
          <p:cNvPr id="23" name="Прямая соединительная линия 22"/>
          <p:cNvCxnSpPr/>
          <p:nvPr/>
        </p:nvCxnSpPr>
        <p:spPr>
          <a:xfrm>
            <a:off x="6732240" y="2204864"/>
            <a:ext cx="522250" cy="36004"/>
          </a:xfrm>
          <a:prstGeom prst="line">
            <a:avLst/>
          </a:prstGeom>
          <a:ln/>
        </p:spPr>
        <p:style>
          <a:lnRef idx="3">
            <a:schemeClr val="dk1"/>
          </a:lnRef>
          <a:fillRef idx="0">
            <a:schemeClr val="dk1"/>
          </a:fillRef>
          <a:effectRef idx="2">
            <a:schemeClr val="dk1"/>
          </a:effectRef>
          <a:fontRef idx="minor">
            <a:schemeClr val="tx1"/>
          </a:fontRef>
        </p:style>
      </p:cxnSp>
      <p:cxnSp>
        <p:nvCxnSpPr>
          <p:cNvPr id="24" name="Прямая соединительная линия 23"/>
          <p:cNvCxnSpPr/>
          <p:nvPr/>
        </p:nvCxnSpPr>
        <p:spPr>
          <a:xfrm>
            <a:off x="8028384" y="2708920"/>
            <a:ext cx="522250" cy="36004"/>
          </a:xfrm>
          <a:prstGeom prst="line">
            <a:avLst/>
          </a:prstGeom>
          <a:ln/>
        </p:spPr>
        <p:style>
          <a:lnRef idx="3">
            <a:schemeClr val="dk1"/>
          </a:lnRef>
          <a:fillRef idx="0">
            <a:schemeClr val="dk1"/>
          </a:fillRef>
          <a:effectRef idx="2">
            <a:schemeClr val="dk1"/>
          </a:effectRef>
          <a:fontRef idx="minor">
            <a:schemeClr val="tx1"/>
          </a:fontRef>
        </p:style>
      </p:cxnSp>
      <p:cxnSp>
        <p:nvCxnSpPr>
          <p:cNvPr id="25" name="Прямая соединительная линия 24"/>
          <p:cNvCxnSpPr/>
          <p:nvPr/>
        </p:nvCxnSpPr>
        <p:spPr>
          <a:xfrm>
            <a:off x="8117127" y="4251143"/>
            <a:ext cx="522250" cy="36004"/>
          </a:xfrm>
          <a:prstGeom prst="line">
            <a:avLst/>
          </a:prstGeom>
          <a:ln/>
        </p:spPr>
        <p:style>
          <a:lnRef idx="3">
            <a:schemeClr val="dk1"/>
          </a:lnRef>
          <a:fillRef idx="0">
            <a:schemeClr val="dk1"/>
          </a:fillRef>
          <a:effectRef idx="2">
            <a:schemeClr val="dk1"/>
          </a:effectRef>
          <a:fontRef idx="minor">
            <a:schemeClr val="tx1"/>
          </a:fontRef>
        </p:style>
      </p:cxnSp>
      <p:cxnSp>
        <p:nvCxnSpPr>
          <p:cNvPr id="27" name="Прямая соединительная линия 26"/>
          <p:cNvCxnSpPr/>
          <p:nvPr/>
        </p:nvCxnSpPr>
        <p:spPr>
          <a:xfrm>
            <a:off x="6372200" y="2021113"/>
            <a:ext cx="522250" cy="36004"/>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637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lstStyle/>
          <a:p>
            <a:pPr marL="0" indent="0">
              <a:buNone/>
            </a:pPr>
            <a:endParaRPr lang="es-ES" dirty="0" smtClean="0"/>
          </a:p>
          <a:p>
            <a:pPr marL="0" indent="0">
              <a:buNone/>
            </a:pPr>
            <a:r>
              <a:rPr lang="es-ES" sz="4000" b="1" dirty="0" smtClean="0">
                <a:solidFill>
                  <a:schemeClr val="bg1"/>
                </a:solidFill>
              </a:rPr>
              <a:t>_ / _ _ _ _ / _ _ _ _ _ _ _ _ / _ _ _ _ _ </a:t>
            </a:r>
            <a:r>
              <a:rPr lang="es-ES" sz="4000" b="1" u="sng" dirty="0" smtClean="0">
                <a:solidFill>
                  <a:schemeClr val="bg1"/>
                </a:solidFill>
              </a:rPr>
              <a:t>A</a:t>
            </a:r>
          </a:p>
          <a:p>
            <a:pPr marL="0" indent="0">
              <a:buNone/>
            </a:pPr>
            <a:endParaRPr lang="es-ES" sz="4000" b="1" dirty="0" smtClean="0">
              <a:solidFill>
                <a:schemeClr val="bg1"/>
              </a:solidFill>
            </a:endParaRPr>
          </a:p>
          <a:p>
            <a:pPr marL="0" indent="0">
              <a:buNone/>
            </a:pPr>
            <a:r>
              <a:rPr lang="es-ES" sz="4000" dirty="0" err="1" smtClean="0">
                <a:solidFill>
                  <a:schemeClr val="accent6">
                    <a:lumMod val="75000"/>
                  </a:schemeClr>
                </a:solidFill>
              </a:rPr>
              <a:t>Team</a:t>
            </a:r>
            <a:r>
              <a:rPr lang="es-ES" sz="4000" dirty="0" smtClean="0">
                <a:solidFill>
                  <a:schemeClr val="accent6">
                    <a:lumMod val="75000"/>
                  </a:schemeClr>
                </a:solidFill>
              </a:rPr>
              <a:t> A: The </a:t>
            </a:r>
            <a:r>
              <a:rPr lang="es-ES" sz="4000" dirty="0" err="1" smtClean="0">
                <a:solidFill>
                  <a:schemeClr val="accent6">
                    <a:lumMod val="75000"/>
                  </a:schemeClr>
                </a:solidFill>
              </a:rPr>
              <a:t>letter</a:t>
            </a:r>
            <a:r>
              <a:rPr lang="es-ES" sz="4000" dirty="0" smtClean="0">
                <a:solidFill>
                  <a:schemeClr val="accent6">
                    <a:lumMod val="75000"/>
                  </a:schemeClr>
                </a:solidFill>
              </a:rPr>
              <a:t> A.</a:t>
            </a:r>
          </a:p>
          <a:p>
            <a:pPr marL="0" indent="0">
              <a:buNone/>
            </a:pPr>
            <a:r>
              <a:rPr lang="es-ES" sz="4000" dirty="0" err="1" smtClean="0">
                <a:solidFill>
                  <a:srgbClr val="00B050"/>
                </a:solidFill>
              </a:rPr>
              <a:t>Teacher</a:t>
            </a:r>
            <a:r>
              <a:rPr lang="es-ES" sz="4000" dirty="0" smtClean="0">
                <a:solidFill>
                  <a:srgbClr val="00B050"/>
                </a:solidFill>
              </a:rPr>
              <a:t>: </a:t>
            </a:r>
            <a:r>
              <a:rPr lang="es-ES" sz="4000" dirty="0" err="1" smtClean="0">
                <a:solidFill>
                  <a:srgbClr val="00B050"/>
                </a:solidFill>
              </a:rPr>
              <a:t>One</a:t>
            </a:r>
            <a:r>
              <a:rPr lang="es-ES" sz="4000" dirty="0" smtClean="0">
                <a:solidFill>
                  <a:srgbClr val="00B050"/>
                </a:solidFill>
              </a:rPr>
              <a:t> </a:t>
            </a:r>
            <a:r>
              <a:rPr lang="es-ES" sz="4000" dirty="0" err="1" smtClean="0">
                <a:solidFill>
                  <a:srgbClr val="00B050"/>
                </a:solidFill>
              </a:rPr>
              <a:t>point</a:t>
            </a:r>
            <a:r>
              <a:rPr lang="es-ES" sz="4000" dirty="0" smtClean="0">
                <a:solidFill>
                  <a:srgbClr val="00B050"/>
                </a:solidFill>
              </a:rPr>
              <a:t>.</a:t>
            </a:r>
            <a:endParaRPr lang="es-ES" sz="4000" dirty="0">
              <a:solidFill>
                <a:srgbClr val="00B050"/>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919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s-ES" dirty="0" smtClean="0">
                <a:solidFill>
                  <a:schemeClr val="bg1"/>
                </a:solidFill>
              </a:rPr>
              <a:t>The A </a:t>
            </a:r>
            <a:r>
              <a:rPr lang="es-ES" dirty="0" err="1" smtClean="0">
                <a:solidFill>
                  <a:schemeClr val="bg1"/>
                </a:solidFill>
              </a:rPr>
              <a:t>to</a:t>
            </a:r>
            <a:r>
              <a:rPr lang="es-ES" dirty="0" smtClean="0">
                <a:solidFill>
                  <a:schemeClr val="bg1"/>
                </a:solidFill>
              </a:rPr>
              <a:t> Z of…</a:t>
            </a:r>
          </a:p>
        </p:txBody>
      </p:sp>
      <p:sp>
        <p:nvSpPr>
          <p:cNvPr id="82947" name="Content Placeholder 2"/>
          <p:cNvSpPr>
            <a:spLocks noGrp="1"/>
          </p:cNvSpPr>
          <p:nvPr>
            <p:ph idx="1"/>
          </p:nvPr>
        </p:nvSpPr>
        <p:spPr/>
        <p:txBody>
          <a:bodyPr/>
          <a:lstStyle/>
          <a:p>
            <a:pPr marL="0" indent="0">
              <a:buFont typeface="Arial" pitchFamily="34" charset="0"/>
              <a:buNone/>
            </a:pPr>
            <a:r>
              <a:rPr lang="es-ES" dirty="0" smtClean="0">
                <a:solidFill>
                  <a:schemeClr val="bg1"/>
                </a:solidFill>
              </a:rPr>
              <a:t>A </a:t>
            </a:r>
            <a:r>
              <a:rPr lang="es-ES" dirty="0" smtClean="0">
                <a:solidFill>
                  <a:schemeClr val="bg1"/>
                </a:solidFill>
                <a:sym typeface="Wingdings" pitchFamily="2" charset="2"/>
              </a:rPr>
              <a:t> </a:t>
            </a:r>
            <a:r>
              <a:rPr lang="es-ES" dirty="0" err="1" smtClean="0">
                <a:solidFill>
                  <a:schemeClr val="bg1"/>
                </a:solidFill>
                <a:sym typeface="Wingdings" pitchFamily="2" charset="2"/>
              </a:rPr>
              <a:t>architect</a:t>
            </a:r>
            <a:endParaRPr lang="es-ES" dirty="0" smtClean="0">
              <a:solidFill>
                <a:schemeClr val="bg1"/>
              </a:solidFill>
              <a:sym typeface="Wingdings" pitchFamily="2" charset="2"/>
            </a:endParaRPr>
          </a:p>
          <a:p>
            <a:pPr marL="0" indent="0">
              <a:buFont typeface="Arial" pitchFamily="34" charset="0"/>
              <a:buNone/>
            </a:pPr>
            <a:r>
              <a:rPr lang="es-ES" dirty="0" smtClean="0">
                <a:solidFill>
                  <a:schemeClr val="bg1"/>
                </a:solidFill>
                <a:sym typeface="Wingdings" pitchFamily="2" charset="2"/>
              </a:rPr>
              <a:t>B  </a:t>
            </a:r>
            <a:r>
              <a:rPr lang="es-ES" dirty="0" err="1" smtClean="0">
                <a:solidFill>
                  <a:schemeClr val="bg1"/>
                </a:solidFill>
                <a:sym typeface="Wingdings" pitchFamily="2" charset="2"/>
              </a:rPr>
              <a:t>builder</a:t>
            </a:r>
            <a:endParaRPr lang="es-ES" dirty="0" smtClean="0">
              <a:solidFill>
                <a:schemeClr val="bg1"/>
              </a:solidFill>
              <a:sym typeface="Wingdings" pitchFamily="2" charset="2"/>
            </a:endParaRPr>
          </a:p>
          <a:p>
            <a:pPr marL="0" indent="0">
              <a:buFont typeface="Arial" pitchFamily="34" charset="0"/>
              <a:buNone/>
            </a:pPr>
            <a:r>
              <a:rPr lang="es-ES" dirty="0" smtClean="0">
                <a:solidFill>
                  <a:schemeClr val="bg1"/>
                </a:solidFill>
                <a:sym typeface="Wingdings" pitchFamily="2" charset="2"/>
              </a:rPr>
              <a:t>C  </a:t>
            </a:r>
            <a:r>
              <a:rPr lang="es-ES" dirty="0" err="1" smtClean="0">
                <a:solidFill>
                  <a:schemeClr val="bg1"/>
                </a:solidFill>
                <a:sym typeface="Wingdings" pitchFamily="2" charset="2"/>
              </a:rPr>
              <a:t>caretaker</a:t>
            </a:r>
            <a:endParaRPr lang="es-ES" dirty="0" smtClean="0">
              <a:solidFill>
                <a:schemeClr val="bg1"/>
              </a:solidFill>
              <a:sym typeface="Wingdings" pitchFamily="2" charset="2"/>
            </a:endParaRPr>
          </a:p>
          <a:p>
            <a:pPr marL="0" indent="0">
              <a:buFont typeface="Arial" pitchFamily="34" charset="0"/>
              <a:buNone/>
            </a:pPr>
            <a:r>
              <a:rPr lang="es-ES" dirty="0" smtClean="0">
                <a:solidFill>
                  <a:schemeClr val="bg1"/>
                </a:solidFill>
                <a:sym typeface="Wingdings" pitchFamily="2" charset="2"/>
              </a:rPr>
              <a:t>D </a:t>
            </a:r>
          </a:p>
          <a:p>
            <a:pPr marL="0" indent="0">
              <a:buFont typeface="Arial" pitchFamily="34" charset="0"/>
              <a:buNone/>
            </a:pPr>
            <a:r>
              <a:rPr lang="es-ES" dirty="0" smtClean="0">
                <a:solidFill>
                  <a:schemeClr val="bg1"/>
                </a:solidFill>
                <a:sym typeface="Wingdings" pitchFamily="2" charset="2"/>
              </a:rPr>
              <a:t>E </a:t>
            </a:r>
          </a:p>
          <a:p>
            <a:pPr marL="0" indent="0">
              <a:buFont typeface="Arial" pitchFamily="34" charset="0"/>
              <a:buNone/>
            </a:pPr>
            <a:r>
              <a:rPr lang="es-ES" dirty="0" smtClean="0">
                <a:solidFill>
                  <a:schemeClr val="bg1"/>
                </a:solidFill>
                <a:sym typeface="Wingdings" pitchFamily="2" charset="2"/>
              </a:rPr>
              <a:t>…….</a:t>
            </a:r>
            <a:endParaRPr lang="es-ES" dirty="0" smtClean="0">
              <a:solidFill>
                <a:schemeClr val="bg1"/>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609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s-ES" sz="3200" b="1" dirty="0">
                <a:solidFill>
                  <a:srgbClr val="FF0000"/>
                </a:solidFill>
              </a:rPr>
              <a:t>G</a:t>
            </a:r>
            <a:r>
              <a:rPr lang="es-ES" sz="3200" b="1" dirty="0" smtClean="0">
                <a:solidFill>
                  <a:srgbClr val="FF0000"/>
                </a:solidFill>
              </a:rPr>
              <a:t>. </a:t>
            </a:r>
            <a:r>
              <a:rPr lang="es-ES" sz="3200" b="1" dirty="0" err="1" smtClean="0">
                <a:solidFill>
                  <a:srgbClr val="FF0000"/>
                </a:solidFill>
              </a:rPr>
              <a:t>How</a:t>
            </a:r>
            <a:r>
              <a:rPr lang="es-ES" sz="3200" b="1" dirty="0" smtClean="0">
                <a:solidFill>
                  <a:srgbClr val="FF0000"/>
                </a:solidFill>
              </a:rPr>
              <a:t> </a:t>
            </a:r>
            <a:r>
              <a:rPr lang="es-ES" sz="3200" b="1" dirty="0" err="1" smtClean="0">
                <a:solidFill>
                  <a:srgbClr val="FF0000"/>
                </a:solidFill>
              </a:rPr>
              <a:t>to</a:t>
            </a:r>
            <a:r>
              <a:rPr lang="es-ES" sz="3200" b="1" dirty="0" smtClean="0">
                <a:solidFill>
                  <a:srgbClr val="FF0000"/>
                </a:solidFill>
              </a:rPr>
              <a:t> </a:t>
            </a:r>
            <a:r>
              <a:rPr lang="es-ES" sz="3200" b="1" dirty="0" err="1" smtClean="0">
                <a:solidFill>
                  <a:srgbClr val="FF0000"/>
                </a:solidFill>
              </a:rPr>
              <a:t>remain</a:t>
            </a:r>
            <a:r>
              <a:rPr lang="es-ES" sz="3200" b="1" dirty="0" smtClean="0">
                <a:solidFill>
                  <a:srgbClr val="FF0000"/>
                </a:solidFill>
              </a:rPr>
              <a:t> </a:t>
            </a:r>
            <a:r>
              <a:rPr lang="es-ES" sz="3200" b="1" dirty="0" err="1" smtClean="0">
                <a:solidFill>
                  <a:srgbClr val="FF0000"/>
                </a:solidFill>
              </a:rPr>
              <a:t>calm</a:t>
            </a:r>
            <a:r>
              <a:rPr lang="es-ES" sz="3200" b="1" dirty="0" smtClean="0">
                <a:solidFill>
                  <a:srgbClr val="FF0000"/>
                </a:solidFill>
              </a:rPr>
              <a:t>, sane and </a:t>
            </a:r>
            <a:r>
              <a:rPr lang="es-ES" sz="3200" b="1" dirty="0" err="1" smtClean="0">
                <a:solidFill>
                  <a:srgbClr val="FF0000"/>
                </a:solidFill>
              </a:rPr>
              <a:t>happy</a:t>
            </a:r>
            <a:r>
              <a:rPr lang="es-ES" sz="3200" b="1" dirty="0" smtClean="0">
                <a:solidFill>
                  <a:srgbClr val="FF0000"/>
                </a:solidFill>
              </a:rPr>
              <a:t> </a:t>
            </a:r>
            <a:r>
              <a:rPr lang="es-ES" sz="3200" b="1" dirty="0" err="1" smtClean="0">
                <a:solidFill>
                  <a:srgbClr val="FF0000"/>
                </a:solidFill>
              </a:rPr>
              <a:t>when</a:t>
            </a:r>
            <a:r>
              <a:rPr lang="es-ES" sz="3200" b="1" dirty="0" smtClean="0">
                <a:solidFill>
                  <a:srgbClr val="FF0000"/>
                </a:solidFill>
              </a:rPr>
              <a:t> </a:t>
            </a:r>
            <a:r>
              <a:rPr lang="es-ES" sz="3200" b="1" dirty="0" err="1" smtClean="0">
                <a:solidFill>
                  <a:srgbClr val="FF0000"/>
                </a:solidFill>
              </a:rPr>
              <a:t>classes</a:t>
            </a:r>
            <a:r>
              <a:rPr lang="es-ES" sz="3200" b="1" dirty="0" smtClean="0">
                <a:solidFill>
                  <a:srgbClr val="FF0000"/>
                </a:solidFill>
              </a:rPr>
              <a:t> are ‘</a:t>
            </a:r>
            <a:r>
              <a:rPr lang="es-ES" sz="3200" b="1" dirty="0" err="1" smtClean="0">
                <a:solidFill>
                  <a:srgbClr val="FF0000"/>
                </a:solidFill>
              </a:rPr>
              <a:t>difficult</a:t>
            </a:r>
            <a:r>
              <a:rPr lang="es-ES" sz="3200" b="1" dirty="0" smtClean="0">
                <a:solidFill>
                  <a:srgbClr val="FF0000"/>
                </a:solidFill>
              </a:rPr>
              <a:t>’</a:t>
            </a:r>
            <a:endParaRPr lang="es-ES" sz="3200"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s-ES" sz="2800" b="1" dirty="0" smtClean="0">
                <a:solidFill>
                  <a:schemeClr val="bg1"/>
                </a:solidFill>
              </a:rPr>
              <a:t>       </a:t>
            </a:r>
            <a:endParaRPr lang="es-ES" sz="2800" b="1" dirty="0">
              <a:solidFill>
                <a:schemeClr val="bg1"/>
              </a:solidFill>
            </a:endParaRPr>
          </a:p>
          <a:p>
            <a:pPr marL="0" indent="0">
              <a:buNone/>
            </a:pPr>
            <a:endParaRPr lang="es-ES" sz="2800" b="1" dirty="0" smtClean="0">
              <a:solidFill>
                <a:schemeClr val="bg1"/>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upload.wikimedia.org/wikipedia/commons/thumb/6/6f/Keep-calm-and-carry-on-scan.jpg/220px-Keep-calm-and-carry-on-sca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159" y="4432408"/>
            <a:ext cx="1454251" cy="2174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Stressed-teacher-460x276"/>
          <p:cNvPicPr>
            <a:picLocks noChangeAspect="1" noChangeArrowheads="1"/>
          </p:cNvPicPr>
          <p:nvPr/>
        </p:nvPicPr>
        <p:blipFill>
          <a:blip r:embed="rId5" cstate="print"/>
          <a:srcRect/>
          <a:stretch>
            <a:fillRect/>
          </a:stretch>
        </p:blipFill>
        <p:spPr bwMode="auto">
          <a:xfrm>
            <a:off x="2865876" y="1558875"/>
            <a:ext cx="3621540" cy="2376264"/>
          </a:xfrm>
          <a:prstGeom prst="rect">
            <a:avLst/>
          </a:prstGeom>
          <a:noFill/>
        </p:spPr>
      </p:pic>
      <p:sp>
        <p:nvSpPr>
          <p:cNvPr id="5" name="Умножение 4"/>
          <p:cNvSpPr/>
          <p:nvPr/>
        </p:nvSpPr>
        <p:spPr>
          <a:xfrm>
            <a:off x="2830131" y="692695"/>
            <a:ext cx="3888432" cy="410862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3119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p:txBody>
          <a:bodyPr>
            <a:normAutofit/>
          </a:bodyPr>
          <a:lstStyle/>
          <a:p>
            <a:pPr marL="0" indent="0">
              <a:buNone/>
            </a:pPr>
            <a:r>
              <a:rPr lang="es-ES" sz="2800" b="1" dirty="0" smtClean="0">
                <a:solidFill>
                  <a:schemeClr val="bg1"/>
                </a:solidFill>
              </a:rPr>
              <a:t>1) Remember that you were that age once.</a:t>
            </a:r>
            <a:endParaRPr lang="es-ES" sz="2800" b="1" dirty="0">
              <a:solidFill>
                <a:schemeClr val="bg1"/>
              </a:solidFill>
            </a:endParaRPr>
          </a:p>
        </p:txBody>
      </p:sp>
      <p:pic>
        <p:nvPicPr>
          <p:cNvPr id="5"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orldoffancydress.com/images/school%20boy%20cap%20blu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2276475"/>
            <a:ext cx="280987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3447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buNone/>
            </a:pPr>
            <a:r>
              <a:rPr lang="en-US" sz="2800" b="1" dirty="0">
                <a:solidFill>
                  <a:schemeClr val="bg1"/>
                </a:solidFill>
              </a:rPr>
              <a:t>2</a:t>
            </a:r>
            <a:r>
              <a:rPr lang="en-US" sz="2800" b="1" dirty="0" smtClean="0">
                <a:solidFill>
                  <a:schemeClr val="bg1"/>
                </a:solidFill>
              </a:rPr>
              <a:t>) Remember you are not alone!</a:t>
            </a:r>
            <a:endParaRPr lang="ru-RU" sz="2800" b="1" dirty="0">
              <a:solidFill>
                <a:schemeClr val="bg1"/>
              </a:solidFill>
            </a:endParaRPr>
          </a:p>
        </p:txBody>
      </p:sp>
      <p:pic>
        <p:nvPicPr>
          <p:cNvPr id="1029" name="Picture 5" descr="http://www.connecttherapy.com/wp-content/uploads/2009/07/working_togeth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666" y="2276872"/>
            <a:ext cx="2921276" cy="29212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acEng new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7243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67544" y="1700808"/>
            <a:ext cx="8229600" cy="4525963"/>
          </a:xfrm>
        </p:spPr>
        <p:txBody>
          <a:bodyPr>
            <a:noAutofit/>
          </a:bodyPr>
          <a:lstStyle/>
          <a:p>
            <a:r>
              <a:rPr lang="en-GB" sz="4400" dirty="0" smtClean="0">
                <a:solidFill>
                  <a:schemeClr val="accent3">
                    <a:lumMod val="50000"/>
                  </a:schemeClr>
                </a:solidFill>
              </a:rPr>
              <a:t>Teacher Talk: diaries, letters</a:t>
            </a:r>
          </a:p>
          <a:p>
            <a:r>
              <a:rPr lang="en-GB" sz="4400" dirty="0" smtClean="0">
                <a:solidFill>
                  <a:schemeClr val="accent3">
                    <a:lumMod val="50000"/>
                  </a:schemeClr>
                </a:solidFill>
              </a:rPr>
              <a:t>Blogs</a:t>
            </a:r>
          </a:p>
          <a:p>
            <a:r>
              <a:rPr lang="en-GB" sz="4400" dirty="0" smtClean="0">
                <a:solidFill>
                  <a:schemeClr val="accent3">
                    <a:lumMod val="50000"/>
                  </a:schemeClr>
                </a:solidFill>
              </a:rPr>
              <a:t>Forums</a:t>
            </a:r>
          </a:p>
          <a:p>
            <a:r>
              <a:rPr lang="en-GB" sz="4400" dirty="0" smtClean="0">
                <a:solidFill>
                  <a:schemeClr val="accent3">
                    <a:lumMod val="50000"/>
                  </a:schemeClr>
                </a:solidFill>
              </a:rPr>
              <a:t>Competitions</a:t>
            </a:r>
          </a:p>
          <a:p>
            <a:r>
              <a:rPr lang="en-GB" sz="4400" dirty="0" smtClean="0">
                <a:solidFill>
                  <a:schemeClr val="accent3">
                    <a:lumMod val="50000"/>
                  </a:schemeClr>
                </a:solidFill>
              </a:rPr>
              <a:t>Lesson plan share</a:t>
            </a:r>
            <a:endParaRPr lang="en-GB" sz="4400" dirty="0">
              <a:solidFill>
                <a:schemeClr val="accent3">
                  <a:lumMod val="50000"/>
                </a:schemeClr>
              </a:solidFill>
            </a:endParaRPr>
          </a:p>
        </p:txBody>
      </p:sp>
      <p:pic>
        <p:nvPicPr>
          <p:cNvPr id="9" name="Picture 6" descr="http://www.macmillan.com.mx/catalogue/digital/onestopenglish/(2)_%5bS%5d_onestopenglish.com.jpg"/>
          <p:cNvPicPr>
            <a:picLocks noChangeAspect="1" noChangeArrowheads="1"/>
          </p:cNvPicPr>
          <p:nvPr/>
        </p:nvPicPr>
        <p:blipFill>
          <a:blip r:embed="rId2" cstate="print"/>
          <a:srcRect/>
          <a:stretch>
            <a:fillRect/>
          </a:stretch>
        </p:blipFill>
        <p:spPr bwMode="auto">
          <a:xfrm>
            <a:off x="5076056" y="260648"/>
            <a:ext cx="3456384" cy="1209578"/>
          </a:xfrm>
          <a:prstGeom prst="rect">
            <a:avLst/>
          </a:prstGeom>
          <a:noFill/>
        </p:spPr>
      </p:pic>
      <p:pic>
        <p:nvPicPr>
          <p:cNvPr id="9220" name="Picture 4" descr="http://www.abacusemedia.com/upload/public/docimages/Image/q/q/w/OSE.jpg"/>
          <p:cNvPicPr>
            <a:picLocks noChangeAspect="1" noChangeArrowheads="1"/>
          </p:cNvPicPr>
          <p:nvPr/>
        </p:nvPicPr>
        <p:blipFill>
          <a:blip r:embed="rId3" cstate="print"/>
          <a:srcRect/>
          <a:stretch>
            <a:fillRect/>
          </a:stretch>
        </p:blipFill>
        <p:spPr bwMode="auto">
          <a:xfrm>
            <a:off x="4067944" y="2708920"/>
            <a:ext cx="4593047" cy="2304256"/>
          </a:xfrm>
          <a:prstGeom prst="rect">
            <a:avLst/>
          </a:prstGeom>
          <a:noFill/>
        </p:spPr>
      </p:pic>
      <p:pic>
        <p:nvPicPr>
          <p:cNvPr id="10" name="Picture 9" descr="MacEng new logo"/>
          <p:cNvPicPr>
            <a:picLocks noChangeAspect="1" noChangeArrowheads="1"/>
          </p:cNvPicPr>
          <p:nvPr/>
        </p:nvPicPr>
        <p:blipFill>
          <a:blip r:embed="rId4" cstate="print"/>
          <a:srcRect/>
          <a:stretch>
            <a:fillRect/>
          </a:stretch>
        </p:blipFill>
        <p:spPr bwMode="auto">
          <a:xfrm>
            <a:off x="755576" y="620688"/>
            <a:ext cx="2576513" cy="587375"/>
          </a:xfrm>
          <a:prstGeom prst="rect">
            <a:avLst/>
          </a:prstGeom>
          <a:noFill/>
          <a:ln w="9525">
            <a:noFill/>
            <a:miter lim="800000"/>
            <a:headEnd/>
            <a:tailEnd/>
          </a:ln>
        </p:spPr>
      </p:pic>
    </p:spTree>
    <p:extLst>
      <p:ext uri="{BB962C8B-B14F-4D97-AF65-F5344CB8AC3E}">
        <p14:creationId xmlns:p14="http://schemas.microsoft.com/office/powerpoint/2010/main" val="7217878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67544" y="1700808"/>
            <a:ext cx="8229600" cy="4525963"/>
          </a:xfrm>
        </p:spPr>
        <p:txBody>
          <a:bodyPr>
            <a:normAutofit fontScale="85000" lnSpcReduction="10000"/>
          </a:bodyPr>
          <a:lstStyle/>
          <a:p>
            <a:r>
              <a:rPr lang="en-GB" sz="4400" dirty="0" smtClean="0">
                <a:solidFill>
                  <a:srgbClr val="002060"/>
                </a:solidFill>
              </a:rPr>
              <a:t>Participate in regular online webinars </a:t>
            </a:r>
            <a:r>
              <a:rPr lang="en-GB" sz="4400" dirty="0" smtClean="0">
                <a:solidFill>
                  <a:srgbClr val="002060"/>
                </a:solidFill>
                <a:hlinkClick r:id="rId2"/>
              </a:rPr>
              <a:t>www.macmillanenglish.com/webinars</a:t>
            </a:r>
            <a:r>
              <a:rPr lang="en-GB" sz="4400" dirty="0" smtClean="0">
                <a:solidFill>
                  <a:srgbClr val="002060"/>
                </a:solidFill>
              </a:rPr>
              <a:t> </a:t>
            </a:r>
          </a:p>
          <a:p>
            <a:r>
              <a:rPr lang="en-GB" sz="4400" dirty="0" smtClean="0">
                <a:solidFill>
                  <a:srgbClr val="002060"/>
                </a:solidFill>
              </a:rPr>
              <a:t>A range of EFL topics</a:t>
            </a:r>
          </a:p>
          <a:p>
            <a:r>
              <a:rPr lang="en-GB" sz="4400" dirty="0" smtClean="0">
                <a:solidFill>
                  <a:srgbClr val="002060"/>
                </a:solidFill>
              </a:rPr>
              <a:t>Webinars from all over the world</a:t>
            </a:r>
          </a:p>
          <a:p>
            <a:r>
              <a:rPr lang="en-GB" sz="4400" dirty="0" smtClean="0">
                <a:solidFill>
                  <a:srgbClr val="002060"/>
                </a:solidFill>
              </a:rPr>
              <a:t>Register for free</a:t>
            </a:r>
          </a:p>
          <a:p>
            <a:r>
              <a:rPr lang="en-GB" sz="4400" dirty="0" smtClean="0">
                <a:solidFill>
                  <a:srgbClr val="002060"/>
                </a:solidFill>
              </a:rPr>
              <a:t>Archive of previous webinars</a:t>
            </a:r>
            <a:endParaRPr lang="en-GB" sz="4400" dirty="0">
              <a:solidFill>
                <a:srgbClr val="002060"/>
              </a:solidFill>
            </a:endParaRPr>
          </a:p>
        </p:txBody>
      </p:sp>
      <p:pic>
        <p:nvPicPr>
          <p:cNvPr id="8196" name="Picture 4" descr="http://www.macmillan.com.ar/imagenes/eltnews/Macmillan%20Interactive%20Webinars.png"/>
          <p:cNvPicPr>
            <a:picLocks noChangeAspect="1" noChangeArrowheads="1"/>
          </p:cNvPicPr>
          <p:nvPr/>
        </p:nvPicPr>
        <p:blipFill>
          <a:blip r:embed="rId3" cstate="print"/>
          <a:srcRect/>
          <a:stretch>
            <a:fillRect/>
          </a:stretch>
        </p:blipFill>
        <p:spPr bwMode="auto">
          <a:xfrm>
            <a:off x="899592" y="332656"/>
            <a:ext cx="7338392" cy="1367609"/>
          </a:xfrm>
          <a:prstGeom prst="rect">
            <a:avLst/>
          </a:prstGeom>
          <a:noFill/>
        </p:spPr>
      </p:pic>
      <p:pic>
        <p:nvPicPr>
          <p:cNvPr id="7" name="Picture 6" descr="MacEng new logo"/>
          <p:cNvPicPr>
            <a:picLocks noChangeAspect="1" noChangeArrowheads="1"/>
          </p:cNvPicPr>
          <p:nvPr/>
        </p:nvPicPr>
        <p:blipFill>
          <a:blip r:embed="rId4" cstate="print"/>
          <a:srcRect/>
          <a:stretch>
            <a:fillRect/>
          </a:stretch>
        </p:blipFill>
        <p:spPr bwMode="auto">
          <a:xfrm>
            <a:off x="6228184" y="6021288"/>
            <a:ext cx="2576513" cy="587375"/>
          </a:xfrm>
          <a:prstGeom prst="rect">
            <a:avLst/>
          </a:prstGeom>
          <a:noFill/>
          <a:ln w="9525">
            <a:noFill/>
            <a:miter lim="800000"/>
            <a:headEnd/>
            <a:tailEnd/>
          </a:ln>
        </p:spPr>
      </p:pic>
    </p:spTree>
    <p:extLst>
      <p:ext uri="{BB962C8B-B14F-4D97-AF65-F5344CB8AC3E}">
        <p14:creationId xmlns:p14="http://schemas.microsoft.com/office/powerpoint/2010/main" val="17213969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313" y="260350"/>
            <a:ext cx="8229600" cy="1143000"/>
          </a:xfrm>
        </p:spPr>
        <p:txBody>
          <a:bodyPr/>
          <a:lstStyle/>
          <a:p>
            <a:pPr>
              <a:defRPr/>
            </a:pPr>
            <a:endParaRPr lang="es-ES"/>
          </a:p>
        </p:txBody>
      </p:sp>
      <p:pic>
        <p:nvPicPr>
          <p:cNvPr id="798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692150"/>
            <a:ext cx="6632575"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76" name="Picture 3" descr="Gateway-tex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0"/>
            <a:ext cx="274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3072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http://upload.wikimedia.org/wikipedia/commons/thumb/6/6f/Keep-calm-and-carry-on-scan.jpg/220px-Keep-calm-and-carry-on-scan.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60648"/>
            <a:ext cx="4032448" cy="603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8321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7030A0">
            <a:alpha val="58000"/>
          </a:srgbClr>
        </a:solidFill>
        <a:effectLst/>
      </p:bgPr>
    </p:bg>
    <p:spTree>
      <p:nvGrpSpPr>
        <p:cNvPr id="1" name=""/>
        <p:cNvGrpSpPr/>
        <p:nvPr/>
      </p:nvGrpSpPr>
      <p:grpSpPr>
        <a:xfrm>
          <a:off x="0" y="0"/>
          <a:ext cx="0" cy="0"/>
          <a:chOff x="0" y="0"/>
          <a:chExt cx="0" cy="0"/>
        </a:xfrm>
      </p:grpSpPr>
      <p:sp>
        <p:nvSpPr>
          <p:cNvPr id="59394" name="Rectangle 2"/>
          <p:cNvSpPr>
            <a:spLocks noGrp="1" noRot="1" noChangeArrowheads="1"/>
          </p:cNvSpPr>
          <p:nvPr>
            <p:ph type="ctrTitle"/>
          </p:nvPr>
        </p:nvSpPr>
        <p:spPr>
          <a:xfrm>
            <a:off x="755576" y="2924944"/>
            <a:ext cx="7054850" cy="1470025"/>
          </a:xfrm>
        </p:spPr>
        <p:txBody>
          <a:bodyPr/>
          <a:lstStyle/>
          <a:p>
            <a:r>
              <a:rPr lang="en-GB" sz="3200" b="1" dirty="0" smtClean="0">
                <a:solidFill>
                  <a:srgbClr val="7030A0"/>
                </a:solidFill>
                <a:latin typeface="Century Gothic" pitchFamily="34" charset="0"/>
                <a:hlinkClick r:id="rId3"/>
              </a:rPr>
              <a:t>www.gateway-online.net</a:t>
            </a:r>
            <a:r>
              <a:rPr lang="en-GB" sz="3200" b="1" dirty="0" smtClean="0">
                <a:solidFill>
                  <a:schemeClr val="bg1"/>
                </a:solidFill>
                <a:latin typeface="Century Gothic" pitchFamily="34" charset="0"/>
              </a:rPr>
              <a:t/>
            </a:r>
            <a:br>
              <a:rPr lang="en-GB" sz="3200" b="1" dirty="0" smtClean="0">
                <a:solidFill>
                  <a:schemeClr val="bg1"/>
                </a:solidFill>
                <a:latin typeface="Century Gothic" pitchFamily="34" charset="0"/>
              </a:rPr>
            </a:br>
            <a:r>
              <a:rPr lang="en-GB" sz="2600" b="1" dirty="0" smtClean="0">
                <a:solidFill>
                  <a:srgbClr val="0000FF"/>
                </a:solidFill>
                <a:latin typeface="Century Gothic" pitchFamily="34" charset="0"/>
                <a:hlinkClick r:id="rId4"/>
              </a:rPr>
              <a:t>www.facebook.com/macmillangateway</a:t>
            </a:r>
            <a:r>
              <a:rPr lang="en-GB" sz="3200" dirty="0" smtClean="0">
                <a:solidFill>
                  <a:srgbClr val="0000FF"/>
                </a:solidFill>
                <a:latin typeface="Century Gothic" pitchFamily="34" charset="0"/>
              </a:rPr>
              <a:t/>
            </a:r>
            <a:br>
              <a:rPr lang="en-GB" sz="3200" dirty="0" smtClean="0">
                <a:solidFill>
                  <a:srgbClr val="0000FF"/>
                </a:solidFill>
                <a:latin typeface="Century Gothic" pitchFamily="34" charset="0"/>
              </a:rPr>
            </a:br>
            <a:r>
              <a:rPr lang="en-GB" sz="3200" b="1" u="sng" dirty="0" smtClean="0">
                <a:solidFill>
                  <a:srgbClr val="0000FF"/>
                </a:solidFill>
                <a:latin typeface="Century Gothic" pitchFamily="34" charset="0"/>
              </a:rPr>
              <a:t>www.iptrussia.ru</a:t>
            </a:r>
            <a:endParaRPr lang="en-GB" sz="3200" u="sng" dirty="0" smtClean="0">
              <a:solidFill>
                <a:srgbClr val="0000FF"/>
              </a:solidFill>
            </a:endParaRPr>
          </a:p>
        </p:txBody>
      </p:sp>
      <p:sp>
        <p:nvSpPr>
          <p:cNvPr id="2051" name="Rectangle 3"/>
          <p:cNvSpPr>
            <a:spLocks noGrp="1" noChangeArrowheads="1"/>
          </p:cNvSpPr>
          <p:nvPr>
            <p:ph type="subTitle" idx="1"/>
          </p:nvPr>
        </p:nvSpPr>
        <p:spPr>
          <a:xfrm>
            <a:off x="971550" y="4724400"/>
            <a:ext cx="6400800" cy="792163"/>
          </a:xfrm>
        </p:spPr>
        <p:txBody>
          <a:bodyPr/>
          <a:lstStyle/>
          <a:p>
            <a:pPr>
              <a:lnSpc>
                <a:spcPct val="80000"/>
              </a:lnSpc>
              <a:buFont typeface="Arial" pitchFamily="34" charset="0"/>
              <a:buNone/>
              <a:defRPr/>
            </a:pPr>
            <a:endParaRPr lang="en-GB" sz="2400" dirty="0" smtClean="0"/>
          </a:p>
          <a:p>
            <a:pPr>
              <a:lnSpc>
                <a:spcPct val="80000"/>
              </a:lnSpc>
              <a:buFont typeface="Arial" pitchFamily="34" charset="0"/>
              <a:buNone/>
              <a:defRPr/>
            </a:pPr>
            <a:endParaRPr lang="en-GB" sz="2400" dirty="0"/>
          </a:p>
        </p:txBody>
      </p:sp>
      <p:pic>
        <p:nvPicPr>
          <p:cNvPr id="59396" name="Picture 4" descr="A2 S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36525"/>
            <a:ext cx="13287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B1 S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188913"/>
            <a:ext cx="13303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descr="B1+ S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113" y="188913"/>
            <a:ext cx="132873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7" descr="B2 S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563" y="188913"/>
            <a:ext cx="1328737"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8" descr="C1 S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0425" y="188913"/>
            <a:ext cx="1322388"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4" descr="Gateway-text-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9925" y="-14288"/>
            <a:ext cx="274955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5" descr="mac logo white black background"/>
          <p:cNvPicPr>
            <a:picLocks noChangeAspect="1" noChangeArrowheads="1"/>
          </p:cNvPicPr>
          <p:nvPr/>
        </p:nvPicPr>
        <p:blipFill>
          <a:blip r:embed="rId11"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9388" y="5610225"/>
            <a:ext cx="2592387"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9" descr="B2+ SB cover (draf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0425" y="188913"/>
            <a:ext cx="13223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cid:image001.gif@01CA12B3.9630D8B0"/>
          <p:cNvPicPr>
            <a:picLocks noChangeAspect="1" noChangeArrowheads="1"/>
          </p:cNvPicPr>
          <p:nvPr/>
        </p:nvPicPr>
        <p:blipFill>
          <a:blip r:embed="rId13" r:link="rId14" cstate="print"/>
          <a:srcRect/>
          <a:stretch>
            <a:fillRect/>
          </a:stretch>
        </p:blipFill>
        <p:spPr bwMode="auto">
          <a:xfrm>
            <a:off x="3851920" y="5417840"/>
            <a:ext cx="1875615" cy="1440160"/>
          </a:xfrm>
          <a:prstGeom prst="rect">
            <a:avLst/>
          </a:prstGeom>
          <a:noFill/>
          <a:ln w="9525">
            <a:noFill/>
            <a:miter lim="800000"/>
            <a:headEnd/>
            <a:tailEnd/>
          </a:ln>
        </p:spPr>
      </p:pic>
    </p:spTree>
    <p:extLst>
      <p:ext uri="{BB962C8B-B14F-4D97-AF65-F5344CB8AC3E}">
        <p14:creationId xmlns:p14="http://schemas.microsoft.com/office/powerpoint/2010/main" val="3523155190"/>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chemeClr val="bg1"/>
                </a:solidFill>
              </a:rPr>
              <a:t>Other final ideas</a:t>
            </a:r>
            <a:endParaRPr lang="ru-RU" dirty="0">
              <a:solidFill>
                <a:schemeClr val="bg1"/>
              </a:solidFill>
            </a:endParaRPr>
          </a:p>
        </p:txBody>
      </p:sp>
      <p:sp>
        <p:nvSpPr>
          <p:cNvPr id="3" name="Объект 2"/>
          <p:cNvSpPr>
            <a:spLocks noGrp="1"/>
          </p:cNvSpPr>
          <p:nvPr>
            <p:ph idx="1"/>
          </p:nvPr>
        </p:nvSpPr>
        <p:spPr/>
        <p:txBody>
          <a:bodyPr/>
          <a:lstStyle/>
          <a:p>
            <a:pPr marL="0" indent="0">
              <a:buNone/>
            </a:pPr>
            <a:r>
              <a:rPr lang="en-US" b="1" dirty="0" smtClean="0">
                <a:solidFill>
                  <a:schemeClr val="bg1"/>
                </a:solidFill>
              </a:rPr>
              <a:t>Spelling backwards</a:t>
            </a:r>
            <a:endParaRPr lang="ru-RU" b="1" dirty="0">
              <a:solidFill>
                <a:schemeClr val="bg1"/>
              </a:solidFill>
            </a:endParaRPr>
          </a:p>
        </p:txBody>
      </p:sp>
    </p:spTree>
    <p:extLst>
      <p:ext uri="{BB962C8B-B14F-4D97-AF65-F5344CB8AC3E}">
        <p14:creationId xmlns:p14="http://schemas.microsoft.com/office/powerpoint/2010/main" val="2610996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smtClean="0">
                <a:solidFill>
                  <a:schemeClr val="bg1"/>
                </a:solidFill>
              </a:rPr>
              <a:t>Sentence</a:t>
            </a:r>
            <a:r>
              <a:rPr lang="es-ES" dirty="0" smtClean="0">
                <a:solidFill>
                  <a:schemeClr val="bg1"/>
                </a:solidFill>
              </a:rPr>
              <a:t> </a:t>
            </a:r>
            <a:r>
              <a:rPr lang="es-ES" dirty="0" err="1" smtClean="0">
                <a:solidFill>
                  <a:schemeClr val="bg1"/>
                </a:solidFill>
              </a:rPr>
              <a:t>Hangman</a:t>
            </a:r>
            <a:endParaRPr lang="es-ES" dirty="0">
              <a:solidFill>
                <a:schemeClr val="bg1"/>
              </a:solidFill>
            </a:endParaRPr>
          </a:p>
        </p:txBody>
      </p:sp>
      <p:sp>
        <p:nvSpPr>
          <p:cNvPr id="3" name="Content Placeholder 2"/>
          <p:cNvSpPr>
            <a:spLocks noGrp="1"/>
          </p:cNvSpPr>
          <p:nvPr>
            <p:ph idx="1"/>
          </p:nvPr>
        </p:nvSpPr>
        <p:spPr/>
        <p:txBody>
          <a:bodyPr/>
          <a:lstStyle/>
          <a:p>
            <a:pPr marL="0" indent="0">
              <a:buNone/>
            </a:pPr>
            <a:endParaRPr lang="es-ES" dirty="0" smtClean="0"/>
          </a:p>
          <a:p>
            <a:pPr marL="0" indent="0">
              <a:buNone/>
            </a:pPr>
            <a:r>
              <a:rPr lang="es-ES" sz="4000" b="1" dirty="0" smtClean="0">
                <a:solidFill>
                  <a:schemeClr val="bg1"/>
                </a:solidFill>
              </a:rPr>
              <a:t>_ / _ _ _ _ / _ _ _ _ _ _ _ _ / _ _ _ _ _ </a:t>
            </a:r>
            <a:r>
              <a:rPr lang="es-ES" sz="4000" b="1" u="sng" dirty="0" smtClean="0">
                <a:solidFill>
                  <a:schemeClr val="bg1"/>
                </a:solidFill>
              </a:rPr>
              <a:t>A</a:t>
            </a:r>
          </a:p>
          <a:p>
            <a:pPr marL="0" indent="0">
              <a:buNone/>
            </a:pPr>
            <a:endParaRPr lang="es-ES" sz="4000" b="1" dirty="0" smtClean="0">
              <a:solidFill>
                <a:schemeClr val="bg1"/>
              </a:solidFill>
            </a:endParaRPr>
          </a:p>
          <a:p>
            <a:pPr marL="0" indent="0">
              <a:buNone/>
            </a:pPr>
            <a:r>
              <a:rPr lang="es-ES" sz="4000" dirty="0" err="1" smtClean="0">
                <a:solidFill>
                  <a:srgbClr val="0000FF"/>
                </a:solidFill>
              </a:rPr>
              <a:t>Team</a:t>
            </a:r>
            <a:r>
              <a:rPr lang="es-ES" sz="4000" dirty="0" smtClean="0">
                <a:solidFill>
                  <a:srgbClr val="0000FF"/>
                </a:solidFill>
              </a:rPr>
              <a:t> B: The </a:t>
            </a:r>
            <a:r>
              <a:rPr lang="es-ES" sz="4000" dirty="0" err="1" smtClean="0">
                <a:solidFill>
                  <a:srgbClr val="0000FF"/>
                </a:solidFill>
              </a:rPr>
              <a:t>letter</a:t>
            </a:r>
            <a:r>
              <a:rPr lang="es-ES" sz="4000" dirty="0" smtClean="0">
                <a:solidFill>
                  <a:srgbClr val="0000FF"/>
                </a:solidFill>
              </a:rPr>
              <a:t> S.</a:t>
            </a:r>
          </a:p>
          <a:p>
            <a:pPr marL="0" indent="0">
              <a:buNone/>
            </a:pPr>
            <a:endParaRPr lang="es-ES" sz="4000" dirty="0">
              <a:solidFill>
                <a:srgbClr val="00B050"/>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7056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en-US" dirty="0" smtClean="0">
                <a:solidFill>
                  <a:schemeClr val="bg1"/>
                </a:solidFill>
              </a:rPr>
              <a:t>Just say ‘yes’!</a:t>
            </a:r>
            <a:endParaRPr lang="ru-RU" dirty="0">
              <a:solidFill>
                <a:schemeClr val="bg1"/>
              </a:solidFill>
            </a:endParaRPr>
          </a:p>
        </p:txBody>
      </p:sp>
    </p:spTree>
    <p:extLst>
      <p:ext uri="{BB962C8B-B14F-4D97-AF65-F5344CB8AC3E}">
        <p14:creationId xmlns:p14="http://schemas.microsoft.com/office/powerpoint/2010/main" val="27070512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chemeClr val="bg1"/>
                </a:solidFill>
              </a:rPr>
              <a:t>Grammar structure bingo</a:t>
            </a:r>
            <a:endParaRPr lang="ru-RU" dirty="0">
              <a:solidFill>
                <a:schemeClr val="bg1"/>
              </a:solidFill>
            </a:endParaRPr>
          </a:p>
        </p:txBody>
      </p:sp>
      <p:sp>
        <p:nvSpPr>
          <p:cNvPr id="3" name="Объект 2"/>
          <p:cNvSpPr>
            <a:spLocks noGrp="1"/>
          </p:cNvSpPr>
          <p:nvPr>
            <p:ph sz="half" idx="1"/>
          </p:nvPr>
        </p:nvSpPr>
        <p:spPr>
          <a:xfrm>
            <a:off x="457200" y="1268760"/>
            <a:ext cx="3538736" cy="5262830"/>
          </a:xfrm>
        </p:spPr>
        <p:txBody>
          <a:bodyPr>
            <a:normAutofit fontScale="70000" lnSpcReduction="20000"/>
          </a:bodyPr>
          <a:lstStyle/>
          <a:p>
            <a:r>
              <a:rPr lang="en-US" dirty="0" smtClean="0">
                <a:solidFill>
                  <a:schemeClr val="bg1"/>
                </a:solidFill>
              </a:rPr>
              <a:t>Present simple </a:t>
            </a:r>
          </a:p>
          <a:p>
            <a:r>
              <a:rPr lang="en-US" dirty="0" smtClean="0">
                <a:solidFill>
                  <a:schemeClr val="bg1"/>
                </a:solidFill>
              </a:rPr>
              <a:t>Present continuous</a:t>
            </a:r>
          </a:p>
          <a:p>
            <a:r>
              <a:rPr lang="en-US" dirty="0" smtClean="0">
                <a:solidFill>
                  <a:schemeClr val="bg1"/>
                </a:solidFill>
              </a:rPr>
              <a:t>Past simple</a:t>
            </a:r>
          </a:p>
          <a:p>
            <a:r>
              <a:rPr lang="en-US" dirty="0" smtClean="0">
                <a:solidFill>
                  <a:schemeClr val="bg1"/>
                </a:solidFill>
              </a:rPr>
              <a:t>Past continuous </a:t>
            </a:r>
          </a:p>
          <a:p>
            <a:r>
              <a:rPr lang="en-US" dirty="0" smtClean="0">
                <a:solidFill>
                  <a:schemeClr val="bg1"/>
                </a:solidFill>
              </a:rPr>
              <a:t>Present perfect simple</a:t>
            </a:r>
          </a:p>
          <a:p>
            <a:r>
              <a:rPr lang="en-US" dirty="0" smtClean="0">
                <a:solidFill>
                  <a:schemeClr val="bg1"/>
                </a:solidFill>
              </a:rPr>
              <a:t>Present perfect continuous </a:t>
            </a:r>
          </a:p>
          <a:p>
            <a:r>
              <a:rPr lang="en-US" dirty="0" smtClean="0">
                <a:solidFill>
                  <a:schemeClr val="bg1"/>
                </a:solidFill>
              </a:rPr>
              <a:t>Past perfect simple</a:t>
            </a:r>
          </a:p>
          <a:p>
            <a:r>
              <a:rPr lang="en-US" dirty="0" smtClean="0">
                <a:solidFill>
                  <a:schemeClr val="bg1"/>
                </a:solidFill>
              </a:rPr>
              <a:t>Past perfect continuous</a:t>
            </a:r>
          </a:p>
          <a:p>
            <a:r>
              <a:rPr lang="en-US" dirty="0" smtClean="0">
                <a:solidFill>
                  <a:schemeClr val="bg1"/>
                </a:solidFill>
              </a:rPr>
              <a:t>Used to</a:t>
            </a:r>
          </a:p>
          <a:p>
            <a:r>
              <a:rPr lang="en-US" dirty="0" smtClean="0">
                <a:solidFill>
                  <a:schemeClr val="bg1"/>
                </a:solidFill>
              </a:rPr>
              <a:t>Future simple</a:t>
            </a:r>
          </a:p>
          <a:p>
            <a:r>
              <a:rPr lang="en-US" dirty="0" smtClean="0">
                <a:solidFill>
                  <a:schemeClr val="bg1"/>
                </a:solidFill>
              </a:rPr>
              <a:t>Future continuous</a:t>
            </a:r>
          </a:p>
          <a:p>
            <a:r>
              <a:rPr lang="en-US" dirty="0" smtClean="0">
                <a:solidFill>
                  <a:schemeClr val="bg1"/>
                </a:solidFill>
              </a:rPr>
              <a:t>Future perfect</a:t>
            </a:r>
          </a:p>
          <a:p>
            <a:r>
              <a:rPr lang="en-US" dirty="0" smtClean="0">
                <a:solidFill>
                  <a:schemeClr val="bg1"/>
                </a:solidFill>
              </a:rPr>
              <a:t>Comparative </a:t>
            </a:r>
          </a:p>
          <a:p>
            <a:r>
              <a:rPr lang="en-US" dirty="0" smtClean="0">
                <a:solidFill>
                  <a:schemeClr val="bg1"/>
                </a:solidFill>
              </a:rPr>
              <a:t>Superlative</a:t>
            </a:r>
          </a:p>
          <a:p>
            <a:r>
              <a:rPr lang="en-US" dirty="0" smtClean="0">
                <a:solidFill>
                  <a:schemeClr val="bg1"/>
                </a:solidFill>
              </a:rPr>
              <a:t>Reported speech</a:t>
            </a:r>
          </a:p>
          <a:p>
            <a:pPr marL="0" indent="0">
              <a:buNone/>
            </a:pPr>
            <a:endParaRPr lang="ru-RU" dirty="0">
              <a:solidFill>
                <a:schemeClr val="bg1"/>
              </a:solidFill>
            </a:endParaRPr>
          </a:p>
        </p:txBody>
      </p:sp>
      <p:sp>
        <p:nvSpPr>
          <p:cNvPr id="4" name="Объект 3"/>
          <p:cNvSpPr>
            <a:spLocks noGrp="1"/>
          </p:cNvSpPr>
          <p:nvPr>
            <p:ph sz="half" idx="2"/>
          </p:nvPr>
        </p:nvSpPr>
        <p:spPr/>
        <p:txBody>
          <a:bodyPr>
            <a:normAutofit fontScale="70000" lnSpcReduction="20000"/>
          </a:bodyPr>
          <a:lstStyle/>
          <a:p>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3380180528"/>
              </p:ext>
            </p:extLst>
          </p:nvPr>
        </p:nvGraphicFramePr>
        <p:xfrm>
          <a:off x="3812467" y="1700808"/>
          <a:ext cx="4871865" cy="1476164"/>
        </p:xfrm>
        <a:graphic>
          <a:graphicData uri="http://schemas.openxmlformats.org/drawingml/2006/table">
            <a:tbl>
              <a:tblPr firstRow="1" bandRow="1">
                <a:tableStyleId>{5C22544A-7EE6-4342-B048-85BDC9FD1C3A}</a:tableStyleId>
              </a:tblPr>
              <a:tblGrid>
                <a:gridCol w="1623955"/>
                <a:gridCol w="1623955"/>
                <a:gridCol w="1623955"/>
              </a:tblGrid>
              <a:tr h="720080">
                <a:tc>
                  <a:txBody>
                    <a:bodyPr/>
                    <a:lstStyle/>
                    <a:p>
                      <a:pPr algn="ctr"/>
                      <a:r>
                        <a:rPr lang="en-US" sz="2000" b="0" dirty="0" smtClean="0">
                          <a:solidFill>
                            <a:schemeClr val="bg1"/>
                          </a:solidFill>
                          <a:latin typeface="Arabic Typesetting" pitchFamily="66" charset="-78"/>
                          <a:cs typeface="Arabic Typesetting" pitchFamily="66" charset="-78"/>
                        </a:rPr>
                        <a:t> </a:t>
                      </a:r>
                      <a:endParaRPr lang="ru-RU" sz="2000" b="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000" b="0" dirty="0" smtClean="0">
                        <a:solidFill>
                          <a:schemeClr val="bg1"/>
                        </a:solidFill>
                        <a:latin typeface="Arabic Typesetting" pitchFamily="66" charset="-78"/>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ru-RU" sz="2000" b="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pic>
        <p:nvPicPr>
          <p:cNvPr id="10"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237903"/>
            <a:ext cx="2576513" cy="5873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Таблица 8"/>
          <p:cNvGraphicFramePr>
            <a:graphicFrameLocks noGrp="1"/>
          </p:cNvGraphicFramePr>
          <p:nvPr>
            <p:extLst>
              <p:ext uri="{D42A27DB-BD31-4B8C-83A1-F6EECF244321}">
                <p14:modId xmlns:p14="http://schemas.microsoft.com/office/powerpoint/2010/main" val="2942373386"/>
              </p:ext>
            </p:extLst>
          </p:nvPr>
        </p:nvGraphicFramePr>
        <p:xfrm>
          <a:off x="3812467" y="3933056"/>
          <a:ext cx="4871865" cy="1476164"/>
        </p:xfrm>
        <a:graphic>
          <a:graphicData uri="http://schemas.openxmlformats.org/drawingml/2006/table">
            <a:tbl>
              <a:tblPr firstRow="1" bandRow="1">
                <a:tableStyleId>{5C22544A-7EE6-4342-B048-85BDC9FD1C3A}</a:tableStyleId>
              </a:tblPr>
              <a:tblGrid>
                <a:gridCol w="1623955"/>
                <a:gridCol w="1623955"/>
                <a:gridCol w="1623955"/>
              </a:tblGrid>
              <a:tr h="720080">
                <a:tc>
                  <a:txBody>
                    <a:bodyPr/>
                    <a:lstStyle/>
                    <a:p>
                      <a:pPr algn="ctr"/>
                      <a:r>
                        <a:rPr lang="en-US" sz="2000" b="0" dirty="0" smtClean="0">
                          <a:solidFill>
                            <a:schemeClr val="bg1"/>
                          </a:solidFill>
                          <a:latin typeface="Arabic Typesetting" pitchFamily="66" charset="-78"/>
                          <a:cs typeface="Arabic Typesetting" pitchFamily="66" charset="-78"/>
                        </a:rPr>
                        <a:t> </a:t>
                      </a:r>
                      <a:endParaRPr lang="ru-RU" sz="2000" b="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000" b="0" dirty="0" smtClean="0">
                        <a:solidFill>
                          <a:schemeClr val="bg1"/>
                        </a:solidFill>
                        <a:latin typeface="Arabic Typesetting" pitchFamily="66" charset="-78"/>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ru-RU" sz="2000" b="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37349705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chemeClr val="bg1"/>
                </a:solidFill>
              </a:rPr>
              <a:t>Grammar structure bingo</a:t>
            </a:r>
            <a:endParaRPr lang="ru-RU" dirty="0">
              <a:solidFill>
                <a:schemeClr val="bg1"/>
              </a:solidFill>
            </a:endParaRPr>
          </a:p>
        </p:txBody>
      </p:sp>
      <p:sp>
        <p:nvSpPr>
          <p:cNvPr id="3" name="Объект 2"/>
          <p:cNvSpPr>
            <a:spLocks noGrp="1"/>
          </p:cNvSpPr>
          <p:nvPr>
            <p:ph sz="half" idx="1"/>
          </p:nvPr>
        </p:nvSpPr>
        <p:spPr>
          <a:xfrm>
            <a:off x="457200" y="1268760"/>
            <a:ext cx="3538736" cy="5262830"/>
          </a:xfrm>
        </p:spPr>
        <p:txBody>
          <a:bodyPr>
            <a:normAutofit fontScale="70000" lnSpcReduction="20000"/>
          </a:bodyPr>
          <a:lstStyle/>
          <a:p>
            <a:r>
              <a:rPr lang="en-US" dirty="0" smtClean="0">
                <a:solidFill>
                  <a:schemeClr val="bg1"/>
                </a:solidFill>
              </a:rPr>
              <a:t>Present simple </a:t>
            </a:r>
          </a:p>
          <a:p>
            <a:r>
              <a:rPr lang="en-US" dirty="0" smtClean="0">
                <a:solidFill>
                  <a:schemeClr val="bg1"/>
                </a:solidFill>
              </a:rPr>
              <a:t>Present continuous</a:t>
            </a:r>
          </a:p>
          <a:p>
            <a:r>
              <a:rPr lang="en-US" dirty="0" smtClean="0">
                <a:solidFill>
                  <a:schemeClr val="bg1"/>
                </a:solidFill>
              </a:rPr>
              <a:t>Past simple</a:t>
            </a:r>
          </a:p>
          <a:p>
            <a:r>
              <a:rPr lang="en-US" dirty="0" smtClean="0">
                <a:solidFill>
                  <a:schemeClr val="bg1"/>
                </a:solidFill>
              </a:rPr>
              <a:t>Past continuous </a:t>
            </a:r>
          </a:p>
          <a:p>
            <a:r>
              <a:rPr lang="en-US" dirty="0" smtClean="0">
                <a:solidFill>
                  <a:schemeClr val="bg1"/>
                </a:solidFill>
              </a:rPr>
              <a:t>Present perfect simple</a:t>
            </a:r>
          </a:p>
          <a:p>
            <a:r>
              <a:rPr lang="en-US" dirty="0" smtClean="0">
                <a:solidFill>
                  <a:schemeClr val="bg1"/>
                </a:solidFill>
              </a:rPr>
              <a:t>Present perfect continuous </a:t>
            </a:r>
          </a:p>
          <a:p>
            <a:r>
              <a:rPr lang="en-US" dirty="0" smtClean="0">
                <a:solidFill>
                  <a:schemeClr val="bg1"/>
                </a:solidFill>
              </a:rPr>
              <a:t>Past perfect simple</a:t>
            </a:r>
          </a:p>
          <a:p>
            <a:r>
              <a:rPr lang="en-US" dirty="0" smtClean="0">
                <a:solidFill>
                  <a:schemeClr val="bg1"/>
                </a:solidFill>
              </a:rPr>
              <a:t>Past perfect continuous</a:t>
            </a:r>
          </a:p>
          <a:p>
            <a:r>
              <a:rPr lang="en-US" dirty="0" smtClean="0">
                <a:solidFill>
                  <a:schemeClr val="bg1"/>
                </a:solidFill>
              </a:rPr>
              <a:t>Used to</a:t>
            </a:r>
          </a:p>
          <a:p>
            <a:r>
              <a:rPr lang="en-US" dirty="0" smtClean="0">
                <a:solidFill>
                  <a:schemeClr val="bg1"/>
                </a:solidFill>
              </a:rPr>
              <a:t>Future simple</a:t>
            </a:r>
          </a:p>
          <a:p>
            <a:r>
              <a:rPr lang="en-US" dirty="0" smtClean="0">
                <a:solidFill>
                  <a:schemeClr val="bg1"/>
                </a:solidFill>
              </a:rPr>
              <a:t>Future continuous</a:t>
            </a:r>
          </a:p>
          <a:p>
            <a:r>
              <a:rPr lang="en-US" dirty="0" smtClean="0">
                <a:solidFill>
                  <a:schemeClr val="bg1"/>
                </a:solidFill>
              </a:rPr>
              <a:t>Future perfect</a:t>
            </a:r>
          </a:p>
          <a:p>
            <a:r>
              <a:rPr lang="en-US" dirty="0" smtClean="0">
                <a:solidFill>
                  <a:schemeClr val="bg1"/>
                </a:solidFill>
              </a:rPr>
              <a:t>Comparative </a:t>
            </a:r>
          </a:p>
          <a:p>
            <a:r>
              <a:rPr lang="en-US" dirty="0" smtClean="0">
                <a:solidFill>
                  <a:schemeClr val="bg1"/>
                </a:solidFill>
              </a:rPr>
              <a:t>Superlative</a:t>
            </a:r>
          </a:p>
          <a:p>
            <a:r>
              <a:rPr lang="en-US" dirty="0" smtClean="0">
                <a:solidFill>
                  <a:schemeClr val="bg1"/>
                </a:solidFill>
              </a:rPr>
              <a:t>Reported speech</a:t>
            </a:r>
          </a:p>
          <a:p>
            <a:pPr marL="0" indent="0">
              <a:buNone/>
            </a:pPr>
            <a:endParaRPr lang="ru-RU" dirty="0">
              <a:solidFill>
                <a:schemeClr val="bg1"/>
              </a:solidFill>
            </a:endParaRPr>
          </a:p>
        </p:txBody>
      </p:sp>
      <p:sp>
        <p:nvSpPr>
          <p:cNvPr id="4" name="Объект 3"/>
          <p:cNvSpPr>
            <a:spLocks noGrp="1"/>
          </p:cNvSpPr>
          <p:nvPr>
            <p:ph sz="half" idx="2"/>
          </p:nvPr>
        </p:nvSpPr>
        <p:spPr/>
        <p:txBody>
          <a:bodyPr>
            <a:normAutofit fontScale="70000" lnSpcReduction="20000"/>
          </a:bodyPr>
          <a:lstStyle/>
          <a:p>
            <a:endParaRPr lang="ru-RU"/>
          </a:p>
        </p:txBody>
      </p:sp>
      <p:graphicFrame>
        <p:nvGraphicFramePr>
          <p:cNvPr id="7" name="Таблица 6"/>
          <p:cNvGraphicFramePr>
            <a:graphicFrameLocks noGrp="1"/>
          </p:cNvGraphicFramePr>
          <p:nvPr>
            <p:extLst>
              <p:ext uri="{D42A27DB-BD31-4B8C-83A1-F6EECF244321}">
                <p14:modId xmlns:p14="http://schemas.microsoft.com/office/powerpoint/2010/main" val="1384328733"/>
              </p:ext>
            </p:extLst>
          </p:nvPr>
        </p:nvGraphicFramePr>
        <p:xfrm>
          <a:off x="3812467" y="1700808"/>
          <a:ext cx="4871865" cy="1476164"/>
        </p:xfrm>
        <a:graphic>
          <a:graphicData uri="http://schemas.openxmlformats.org/drawingml/2006/table">
            <a:tbl>
              <a:tblPr firstRow="1" bandRow="1">
                <a:tableStyleId>{5C22544A-7EE6-4342-B048-85BDC9FD1C3A}</a:tableStyleId>
              </a:tblPr>
              <a:tblGrid>
                <a:gridCol w="1623955"/>
                <a:gridCol w="1623955"/>
                <a:gridCol w="1623955"/>
              </a:tblGrid>
              <a:tr h="720080">
                <a:tc>
                  <a:txBody>
                    <a:bodyPr/>
                    <a:lstStyle/>
                    <a:p>
                      <a:pPr algn="ctr"/>
                      <a:r>
                        <a:rPr lang="en-US" sz="2000" b="0" dirty="0" smtClean="0">
                          <a:solidFill>
                            <a:schemeClr val="bg1"/>
                          </a:solidFill>
                          <a:latin typeface="Arabic Typesetting" pitchFamily="66" charset="-78"/>
                          <a:cs typeface="Arabic Typesetting" pitchFamily="66" charset="-78"/>
                        </a:rPr>
                        <a:t> I am playing</a:t>
                      </a:r>
                      <a:r>
                        <a:rPr lang="en-US" sz="2000" b="0" baseline="0" dirty="0" smtClean="0">
                          <a:solidFill>
                            <a:schemeClr val="bg1"/>
                          </a:solidFill>
                          <a:latin typeface="Arabic Typesetting" pitchFamily="66" charset="-78"/>
                          <a:cs typeface="Arabic Typesetting" pitchFamily="66" charset="-78"/>
                        </a:rPr>
                        <a:t> bingo.</a:t>
                      </a:r>
                      <a:endParaRPr lang="ru-RU" sz="2000" b="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b="0" dirty="0" smtClean="0">
                          <a:solidFill>
                            <a:schemeClr val="bg1"/>
                          </a:solidFill>
                          <a:latin typeface="Arabic Typesetting" pitchFamily="66" charset="-78"/>
                          <a:cs typeface="Arabic Typesetting" pitchFamily="66" charset="-78"/>
                        </a:rPr>
                        <a:t>I was shopping yesterday.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b="0" dirty="0" smtClean="0">
                          <a:solidFill>
                            <a:schemeClr val="bg1"/>
                          </a:solidFill>
                          <a:latin typeface="Arabic Typesetting" pitchFamily="66" charset="-78"/>
                          <a:cs typeface="Arabic Typesetting" pitchFamily="66" charset="-78"/>
                        </a:rPr>
                        <a:t>I have</a:t>
                      </a:r>
                      <a:r>
                        <a:rPr lang="en-US" sz="2000" b="0" baseline="0" dirty="0" smtClean="0">
                          <a:solidFill>
                            <a:schemeClr val="bg1"/>
                          </a:solidFill>
                          <a:latin typeface="Arabic Typesetting" pitchFamily="66" charset="-78"/>
                          <a:cs typeface="Arabic Typesetting" pitchFamily="66" charset="-78"/>
                        </a:rPr>
                        <a:t> been revising. </a:t>
                      </a:r>
                      <a:endParaRPr lang="ru-RU" sz="2000" b="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000" dirty="0" smtClean="0">
                          <a:solidFill>
                            <a:schemeClr val="bg1"/>
                          </a:solidFill>
                          <a:latin typeface="Arabic Typesetting" pitchFamily="66" charset="-78"/>
                          <a:cs typeface="Arabic Typesetting" pitchFamily="66" charset="-78"/>
                        </a:rPr>
                        <a:t>I used to like fish. </a:t>
                      </a:r>
                    </a:p>
                    <a:p>
                      <a:pPr algn="ctr"/>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dirty="0" smtClean="0">
                          <a:solidFill>
                            <a:schemeClr val="bg1"/>
                          </a:solidFill>
                          <a:latin typeface="Arabic Typesetting" pitchFamily="66" charset="-78"/>
                          <a:cs typeface="Arabic Typesetting" pitchFamily="66" charset="-78"/>
                        </a:rPr>
                        <a:t>I will be away next week. </a:t>
                      </a: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dirty="0" smtClean="0">
                          <a:solidFill>
                            <a:schemeClr val="bg1"/>
                          </a:solidFill>
                          <a:latin typeface="Arabic Typesetting" pitchFamily="66" charset="-78"/>
                          <a:cs typeface="Arabic Typesetting" pitchFamily="66" charset="-78"/>
                        </a:rPr>
                        <a:t>I am taller than</a:t>
                      </a:r>
                      <a:r>
                        <a:rPr lang="en-US" sz="2000" baseline="0" dirty="0" smtClean="0">
                          <a:solidFill>
                            <a:schemeClr val="bg1"/>
                          </a:solidFill>
                          <a:latin typeface="Arabic Typesetting" pitchFamily="66" charset="-78"/>
                          <a:cs typeface="Arabic Typesetting" pitchFamily="66" charset="-78"/>
                        </a:rPr>
                        <a:t> you. </a:t>
                      </a: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pic>
        <p:nvPicPr>
          <p:cNvPr id="10"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237903"/>
            <a:ext cx="2576513" cy="5873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Таблица 8"/>
          <p:cNvGraphicFramePr>
            <a:graphicFrameLocks noGrp="1"/>
          </p:cNvGraphicFramePr>
          <p:nvPr>
            <p:extLst>
              <p:ext uri="{D42A27DB-BD31-4B8C-83A1-F6EECF244321}">
                <p14:modId xmlns:p14="http://schemas.microsoft.com/office/powerpoint/2010/main" val="3033026868"/>
              </p:ext>
            </p:extLst>
          </p:nvPr>
        </p:nvGraphicFramePr>
        <p:xfrm>
          <a:off x="3812467" y="3933056"/>
          <a:ext cx="4871865" cy="1476164"/>
        </p:xfrm>
        <a:graphic>
          <a:graphicData uri="http://schemas.openxmlformats.org/drawingml/2006/table">
            <a:tbl>
              <a:tblPr firstRow="1" bandRow="1">
                <a:tableStyleId>{5C22544A-7EE6-4342-B048-85BDC9FD1C3A}</a:tableStyleId>
              </a:tblPr>
              <a:tblGrid>
                <a:gridCol w="1623955"/>
                <a:gridCol w="1623955"/>
                <a:gridCol w="1623955"/>
              </a:tblGrid>
              <a:tr h="720080">
                <a:tc>
                  <a:txBody>
                    <a:bodyPr/>
                    <a:lstStyle/>
                    <a:p>
                      <a:pPr algn="ctr"/>
                      <a:r>
                        <a:rPr lang="en-US" sz="2000" b="0" dirty="0" smtClean="0">
                          <a:solidFill>
                            <a:schemeClr val="bg1"/>
                          </a:solidFill>
                          <a:latin typeface="Arabic Typesetting" pitchFamily="66" charset="-78"/>
                          <a:cs typeface="Arabic Typesetting" pitchFamily="66" charset="-78"/>
                        </a:rPr>
                        <a:t> I</a:t>
                      </a:r>
                      <a:r>
                        <a:rPr lang="en-US" sz="2000" b="0" baseline="0" dirty="0" smtClean="0">
                          <a:solidFill>
                            <a:schemeClr val="bg1"/>
                          </a:solidFill>
                          <a:latin typeface="Arabic Typesetting" pitchFamily="66" charset="-78"/>
                          <a:cs typeface="Arabic Typesetting" pitchFamily="66" charset="-78"/>
                        </a:rPr>
                        <a:t> am the best at English.</a:t>
                      </a:r>
                      <a:endParaRPr lang="ru-RU" sz="2000" b="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b="0" dirty="0" smtClean="0">
                          <a:solidFill>
                            <a:schemeClr val="bg1"/>
                          </a:solidFill>
                          <a:latin typeface="Arabic Typesetting" pitchFamily="66" charset="-78"/>
                          <a:cs typeface="Arabic Typesetting" pitchFamily="66" charset="-78"/>
                        </a:rPr>
                        <a:t>I will have finished by 8pm.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b="0" dirty="0" smtClean="0">
                          <a:solidFill>
                            <a:schemeClr val="bg1"/>
                          </a:solidFill>
                          <a:latin typeface="Arabic Typesetting" pitchFamily="66" charset="-78"/>
                          <a:cs typeface="Arabic Typesetting" pitchFamily="66" charset="-78"/>
                        </a:rPr>
                        <a:t>I will be playing golf on Saturday.</a:t>
                      </a:r>
                      <a:endParaRPr lang="ru-RU" sz="2000" b="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000" dirty="0" smtClean="0">
                          <a:solidFill>
                            <a:schemeClr val="bg1"/>
                          </a:solidFill>
                          <a:latin typeface="Arabic Typesetting" pitchFamily="66" charset="-78"/>
                          <a:cs typeface="Arabic Typesetting" pitchFamily="66" charset="-78"/>
                        </a:rPr>
                        <a:t>I used to go</a:t>
                      </a:r>
                      <a:r>
                        <a:rPr lang="en-US" sz="2000" baseline="0" dirty="0" smtClean="0">
                          <a:solidFill>
                            <a:schemeClr val="bg1"/>
                          </a:solidFill>
                          <a:latin typeface="Arabic Typesetting" pitchFamily="66" charset="-78"/>
                          <a:cs typeface="Arabic Typesetting" pitchFamily="66" charset="-78"/>
                        </a:rPr>
                        <a:t> to playschool. </a:t>
                      </a: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dirty="0" smtClean="0">
                          <a:solidFill>
                            <a:schemeClr val="bg1"/>
                          </a:solidFill>
                          <a:latin typeface="Arabic Typesetting" pitchFamily="66" charset="-78"/>
                          <a:cs typeface="Arabic Typesetting" pitchFamily="66" charset="-78"/>
                        </a:rPr>
                        <a:t>I</a:t>
                      </a:r>
                      <a:r>
                        <a:rPr lang="en-US" sz="2000" baseline="0" dirty="0" smtClean="0">
                          <a:solidFill>
                            <a:schemeClr val="bg1"/>
                          </a:solidFill>
                          <a:latin typeface="Arabic Typesetting" pitchFamily="66" charset="-78"/>
                          <a:cs typeface="Arabic Typesetting" pitchFamily="66" charset="-78"/>
                        </a:rPr>
                        <a:t> have finished. </a:t>
                      </a: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dirty="0" smtClean="0">
                          <a:solidFill>
                            <a:schemeClr val="bg1"/>
                          </a:solidFill>
                          <a:latin typeface="Arabic Typesetting" pitchFamily="66" charset="-78"/>
                          <a:cs typeface="Arabic Typesetting" pitchFamily="66" charset="-78"/>
                        </a:rPr>
                        <a:t>I had left by the time they arrived.</a:t>
                      </a: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7289968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chemeClr val="bg1"/>
                </a:solidFill>
              </a:rPr>
              <a:t>Grammar structure bingo</a:t>
            </a:r>
            <a:endParaRPr lang="ru-RU" dirty="0">
              <a:solidFill>
                <a:schemeClr val="bg1"/>
              </a:solidFill>
            </a:endParaRPr>
          </a:p>
        </p:txBody>
      </p:sp>
      <p:sp>
        <p:nvSpPr>
          <p:cNvPr id="3" name="Объект 2"/>
          <p:cNvSpPr>
            <a:spLocks noGrp="1"/>
          </p:cNvSpPr>
          <p:nvPr>
            <p:ph sz="half" idx="1"/>
          </p:nvPr>
        </p:nvSpPr>
        <p:spPr>
          <a:xfrm>
            <a:off x="457200" y="1268760"/>
            <a:ext cx="3538736" cy="5262830"/>
          </a:xfrm>
        </p:spPr>
        <p:txBody>
          <a:bodyPr>
            <a:normAutofit fontScale="70000" lnSpcReduction="20000"/>
          </a:bodyPr>
          <a:lstStyle/>
          <a:p>
            <a:r>
              <a:rPr lang="en-US" dirty="0" smtClean="0">
                <a:solidFill>
                  <a:schemeClr val="bg1"/>
                </a:solidFill>
              </a:rPr>
              <a:t>Present simple </a:t>
            </a:r>
          </a:p>
          <a:p>
            <a:r>
              <a:rPr lang="en-US" dirty="0" smtClean="0">
                <a:solidFill>
                  <a:schemeClr val="bg1"/>
                </a:solidFill>
              </a:rPr>
              <a:t>Present continuous</a:t>
            </a:r>
          </a:p>
          <a:p>
            <a:r>
              <a:rPr lang="en-US" dirty="0" smtClean="0">
                <a:solidFill>
                  <a:schemeClr val="bg1"/>
                </a:solidFill>
              </a:rPr>
              <a:t>Past simple</a:t>
            </a:r>
          </a:p>
          <a:p>
            <a:r>
              <a:rPr lang="en-US" dirty="0" smtClean="0">
                <a:solidFill>
                  <a:schemeClr val="bg1"/>
                </a:solidFill>
              </a:rPr>
              <a:t>Past continuous </a:t>
            </a:r>
          </a:p>
          <a:p>
            <a:r>
              <a:rPr lang="en-US" dirty="0" smtClean="0">
                <a:solidFill>
                  <a:schemeClr val="bg1"/>
                </a:solidFill>
              </a:rPr>
              <a:t>Present perfect simple</a:t>
            </a:r>
          </a:p>
          <a:p>
            <a:r>
              <a:rPr lang="en-US" dirty="0" smtClean="0">
                <a:solidFill>
                  <a:schemeClr val="bg1"/>
                </a:solidFill>
              </a:rPr>
              <a:t>Present perfect continuous </a:t>
            </a:r>
          </a:p>
          <a:p>
            <a:r>
              <a:rPr lang="en-US" b="1" u="sng" dirty="0" smtClean="0">
                <a:solidFill>
                  <a:srgbClr val="FF0000"/>
                </a:solidFill>
              </a:rPr>
              <a:t>Past perfect simple</a:t>
            </a:r>
          </a:p>
          <a:p>
            <a:r>
              <a:rPr lang="en-US" dirty="0" smtClean="0">
                <a:solidFill>
                  <a:schemeClr val="bg1"/>
                </a:solidFill>
              </a:rPr>
              <a:t>Past perfect continuous</a:t>
            </a:r>
          </a:p>
          <a:p>
            <a:r>
              <a:rPr lang="en-US" dirty="0" smtClean="0">
                <a:solidFill>
                  <a:schemeClr val="bg1"/>
                </a:solidFill>
              </a:rPr>
              <a:t>Used to</a:t>
            </a:r>
          </a:p>
          <a:p>
            <a:r>
              <a:rPr lang="en-US" dirty="0" smtClean="0">
                <a:solidFill>
                  <a:schemeClr val="bg1"/>
                </a:solidFill>
              </a:rPr>
              <a:t>Future simple</a:t>
            </a:r>
          </a:p>
          <a:p>
            <a:r>
              <a:rPr lang="en-US" dirty="0" smtClean="0">
                <a:solidFill>
                  <a:schemeClr val="bg1"/>
                </a:solidFill>
              </a:rPr>
              <a:t>Future continuous</a:t>
            </a:r>
          </a:p>
          <a:p>
            <a:r>
              <a:rPr lang="en-US" dirty="0" smtClean="0">
                <a:solidFill>
                  <a:schemeClr val="bg1"/>
                </a:solidFill>
              </a:rPr>
              <a:t>Future perfect</a:t>
            </a:r>
          </a:p>
          <a:p>
            <a:r>
              <a:rPr lang="en-US" dirty="0" smtClean="0">
                <a:solidFill>
                  <a:schemeClr val="bg1"/>
                </a:solidFill>
              </a:rPr>
              <a:t>Comparative </a:t>
            </a:r>
          </a:p>
          <a:p>
            <a:r>
              <a:rPr lang="en-US" dirty="0" smtClean="0">
                <a:solidFill>
                  <a:schemeClr val="bg1"/>
                </a:solidFill>
              </a:rPr>
              <a:t>Superlative</a:t>
            </a:r>
          </a:p>
          <a:p>
            <a:r>
              <a:rPr lang="en-US" dirty="0" smtClean="0">
                <a:solidFill>
                  <a:schemeClr val="bg1"/>
                </a:solidFill>
              </a:rPr>
              <a:t>Reported speech</a:t>
            </a:r>
          </a:p>
          <a:p>
            <a:pPr marL="0" indent="0">
              <a:buNone/>
            </a:pPr>
            <a:endParaRPr lang="ru-RU" dirty="0">
              <a:solidFill>
                <a:schemeClr val="bg1"/>
              </a:solidFill>
            </a:endParaRPr>
          </a:p>
        </p:txBody>
      </p:sp>
      <p:sp>
        <p:nvSpPr>
          <p:cNvPr id="4" name="Объект 3"/>
          <p:cNvSpPr>
            <a:spLocks noGrp="1"/>
          </p:cNvSpPr>
          <p:nvPr>
            <p:ph sz="half" idx="2"/>
          </p:nvPr>
        </p:nvSpPr>
        <p:spPr/>
        <p:txBody>
          <a:bodyPr>
            <a:normAutofit fontScale="70000" lnSpcReduction="20000"/>
          </a:bodyPr>
          <a:lstStyle/>
          <a:p>
            <a:endParaRPr lang="ru-RU"/>
          </a:p>
        </p:txBody>
      </p:sp>
      <p:graphicFrame>
        <p:nvGraphicFramePr>
          <p:cNvPr id="7" name="Таблица 6"/>
          <p:cNvGraphicFramePr>
            <a:graphicFrameLocks noGrp="1"/>
          </p:cNvGraphicFramePr>
          <p:nvPr>
            <p:extLst>
              <p:ext uri="{D42A27DB-BD31-4B8C-83A1-F6EECF244321}">
                <p14:modId xmlns:p14="http://schemas.microsoft.com/office/powerpoint/2010/main" val="2525962281"/>
              </p:ext>
            </p:extLst>
          </p:nvPr>
        </p:nvGraphicFramePr>
        <p:xfrm>
          <a:off x="3812467" y="1700808"/>
          <a:ext cx="4871865" cy="1476164"/>
        </p:xfrm>
        <a:graphic>
          <a:graphicData uri="http://schemas.openxmlformats.org/drawingml/2006/table">
            <a:tbl>
              <a:tblPr firstRow="1" bandRow="1">
                <a:tableStyleId>{5C22544A-7EE6-4342-B048-85BDC9FD1C3A}</a:tableStyleId>
              </a:tblPr>
              <a:tblGrid>
                <a:gridCol w="1623955"/>
                <a:gridCol w="1623955"/>
                <a:gridCol w="1623955"/>
              </a:tblGrid>
              <a:tr h="720080">
                <a:tc>
                  <a:txBody>
                    <a:bodyPr/>
                    <a:lstStyle/>
                    <a:p>
                      <a:pPr algn="ctr"/>
                      <a:r>
                        <a:rPr lang="en-US" sz="2000" b="0" dirty="0" smtClean="0">
                          <a:solidFill>
                            <a:schemeClr val="bg1"/>
                          </a:solidFill>
                          <a:latin typeface="Arabic Typesetting" pitchFamily="66" charset="-78"/>
                          <a:cs typeface="Arabic Typesetting" pitchFamily="66" charset="-78"/>
                        </a:rPr>
                        <a:t> I am playing</a:t>
                      </a:r>
                      <a:r>
                        <a:rPr lang="en-US" sz="2000" b="0" baseline="0" dirty="0" smtClean="0">
                          <a:solidFill>
                            <a:schemeClr val="bg1"/>
                          </a:solidFill>
                          <a:latin typeface="Arabic Typesetting" pitchFamily="66" charset="-78"/>
                          <a:cs typeface="Arabic Typesetting" pitchFamily="66" charset="-78"/>
                        </a:rPr>
                        <a:t> bingo.</a:t>
                      </a:r>
                      <a:endParaRPr lang="ru-RU" sz="2000" b="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b="0" dirty="0" smtClean="0">
                          <a:solidFill>
                            <a:schemeClr val="bg1"/>
                          </a:solidFill>
                          <a:latin typeface="Arabic Typesetting" pitchFamily="66" charset="-78"/>
                          <a:cs typeface="Arabic Typesetting" pitchFamily="66" charset="-78"/>
                        </a:rPr>
                        <a:t>I was shopping yesterday.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b="0" dirty="0" smtClean="0">
                          <a:solidFill>
                            <a:schemeClr val="bg1"/>
                          </a:solidFill>
                          <a:latin typeface="Arabic Typesetting" pitchFamily="66" charset="-78"/>
                          <a:cs typeface="Arabic Typesetting" pitchFamily="66" charset="-78"/>
                        </a:rPr>
                        <a:t>I have</a:t>
                      </a:r>
                      <a:r>
                        <a:rPr lang="en-US" sz="2000" b="0" baseline="0" dirty="0" smtClean="0">
                          <a:solidFill>
                            <a:schemeClr val="bg1"/>
                          </a:solidFill>
                          <a:latin typeface="Arabic Typesetting" pitchFamily="66" charset="-78"/>
                          <a:cs typeface="Arabic Typesetting" pitchFamily="66" charset="-78"/>
                        </a:rPr>
                        <a:t> been revising. </a:t>
                      </a:r>
                      <a:endParaRPr lang="ru-RU" sz="2000" b="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000" dirty="0" smtClean="0">
                          <a:solidFill>
                            <a:schemeClr val="bg1"/>
                          </a:solidFill>
                          <a:latin typeface="Arabic Typesetting" pitchFamily="66" charset="-78"/>
                          <a:cs typeface="Arabic Typesetting" pitchFamily="66" charset="-78"/>
                        </a:rPr>
                        <a:t>I used to like fish. </a:t>
                      </a:r>
                    </a:p>
                    <a:p>
                      <a:pPr algn="ctr"/>
                      <a:endParaRPr lang="ru-RU"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dirty="0" smtClean="0">
                          <a:solidFill>
                            <a:schemeClr val="bg1"/>
                          </a:solidFill>
                          <a:latin typeface="Arabic Typesetting" pitchFamily="66" charset="-78"/>
                          <a:cs typeface="Arabic Typesetting" pitchFamily="66" charset="-78"/>
                        </a:rPr>
                        <a:t>I will be away next week. </a:t>
                      </a: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dirty="0" smtClean="0">
                          <a:solidFill>
                            <a:schemeClr val="bg1"/>
                          </a:solidFill>
                          <a:latin typeface="Arabic Typesetting" pitchFamily="66" charset="-78"/>
                          <a:cs typeface="Arabic Typesetting" pitchFamily="66" charset="-78"/>
                        </a:rPr>
                        <a:t>I am taller than</a:t>
                      </a:r>
                      <a:r>
                        <a:rPr lang="en-US" sz="2000" baseline="0" dirty="0" smtClean="0">
                          <a:solidFill>
                            <a:schemeClr val="bg1"/>
                          </a:solidFill>
                          <a:latin typeface="Arabic Typesetting" pitchFamily="66" charset="-78"/>
                          <a:cs typeface="Arabic Typesetting" pitchFamily="66" charset="-78"/>
                        </a:rPr>
                        <a:t> you. </a:t>
                      </a: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pic>
        <p:nvPicPr>
          <p:cNvPr id="10"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237903"/>
            <a:ext cx="2576513" cy="5873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Таблица 8"/>
          <p:cNvGraphicFramePr>
            <a:graphicFrameLocks noGrp="1"/>
          </p:cNvGraphicFramePr>
          <p:nvPr>
            <p:extLst>
              <p:ext uri="{D42A27DB-BD31-4B8C-83A1-F6EECF244321}">
                <p14:modId xmlns:p14="http://schemas.microsoft.com/office/powerpoint/2010/main" val="2880096525"/>
              </p:ext>
            </p:extLst>
          </p:nvPr>
        </p:nvGraphicFramePr>
        <p:xfrm>
          <a:off x="3812467" y="3933056"/>
          <a:ext cx="4871865" cy="1476164"/>
        </p:xfrm>
        <a:graphic>
          <a:graphicData uri="http://schemas.openxmlformats.org/drawingml/2006/table">
            <a:tbl>
              <a:tblPr firstRow="1" bandRow="1">
                <a:tableStyleId>{5C22544A-7EE6-4342-B048-85BDC9FD1C3A}</a:tableStyleId>
              </a:tblPr>
              <a:tblGrid>
                <a:gridCol w="1623955"/>
                <a:gridCol w="1623955"/>
                <a:gridCol w="1623955"/>
              </a:tblGrid>
              <a:tr h="720080">
                <a:tc>
                  <a:txBody>
                    <a:bodyPr/>
                    <a:lstStyle/>
                    <a:p>
                      <a:pPr algn="ctr"/>
                      <a:r>
                        <a:rPr lang="en-US" sz="2000" b="0" dirty="0" smtClean="0">
                          <a:solidFill>
                            <a:schemeClr val="bg1"/>
                          </a:solidFill>
                          <a:latin typeface="Arabic Typesetting" pitchFamily="66" charset="-78"/>
                          <a:cs typeface="Arabic Typesetting" pitchFamily="66" charset="-78"/>
                        </a:rPr>
                        <a:t> I</a:t>
                      </a:r>
                      <a:r>
                        <a:rPr lang="en-US" sz="2000" b="0" baseline="0" dirty="0" smtClean="0">
                          <a:solidFill>
                            <a:schemeClr val="bg1"/>
                          </a:solidFill>
                          <a:latin typeface="Arabic Typesetting" pitchFamily="66" charset="-78"/>
                          <a:cs typeface="Arabic Typesetting" pitchFamily="66" charset="-78"/>
                        </a:rPr>
                        <a:t> am the best at English.</a:t>
                      </a:r>
                      <a:endParaRPr lang="ru-RU" sz="2000" b="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b="0" dirty="0" smtClean="0">
                          <a:solidFill>
                            <a:schemeClr val="bg1"/>
                          </a:solidFill>
                          <a:latin typeface="Arabic Typesetting" pitchFamily="66" charset="-78"/>
                          <a:cs typeface="Arabic Typesetting" pitchFamily="66" charset="-78"/>
                        </a:rPr>
                        <a:t>I will have finished by 8pm.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b="0" dirty="0" smtClean="0">
                          <a:solidFill>
                            <a:schemeClr val="bg1"/>
                          </a:solidFill>
                          <a:latin typeface="Arabic Typesetting" pitchFamily="66" charset="-78"/>
                          <a:cs typeface="Arabic Typesetting" pitchFamily="66" charset="-78"/>
                        </a:rPr>
                        <a:t>I will be playing golf on Saturday.</a:t>
                      </a:r>
                      <a:endParaRPr lang="ru-RU" sz="2000" b="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756084">
                <a:tc>
                  <a:txBody>
                    <a:bodyPr/>
                    <a:lstStyle/>
                    <a:p>
                      <a:pPr algn="ctr"/>
                      <a:r>
                        <a:rPr lang="en-US" sz="2000" dirty="0" smtClean="0">
                          <a:solidFill>
                            <a:schemeClr val="bg1"/>
                          </a:solidFill>
                          <a:latin typeface="Arabic Typesetting" pitchFamily="66" charset="-78"/>
                          <a:cs typeface="Arabic Typesetting" pitchFamily="66" charset="-78"/>
                        </a:rPr>
                        <a:t>I used to go</a:t>
                      </a:r>
                      <a:r>
                        <a:rPr lang="en-US" sz="2000" baseline="0" dirty="0" smtClean="0">
                          <a:solidFill>
                            <a:schemeClr val="bg1"/>
                          </a:solidFill>
                          <a:latin typeface="Arabic Typesetting" pitchFamily="66" charset="-78"/>
                          <a:cs typeface="Arabic Typesetting" pitchFamily="66" charset="-78"/>
                        </a:rPr>
                        <a:t> to playschool. </a:t>
                      </a: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dirty="0" smtClean="0">
                          <a:solidFill>
                            <a:schemeClr val="bg1"/>
                          </a:solidFill>
                          <a:latin typeface="Arabic Typesetting" pitchFamily="66" charset="-78"/>
                          <a:cs typeface="Arabic Typesetting" pitchFamily="66" charset="-78"/>
                        </a:rPr>
                        <a:t>I</a:t>
                      </a:r>
                      <a:r>
                        <a:rPr lang="en-US" sz="2000" baseline="0" dirty="0" smtClean="0">
                          <a:solidFill>
                            <a:schemeClr val="bg1"/>
                          </a:solidFill>
                          <a:latin typeface="Arabic Typesetting" pitchFamily="66" charset="-78"/>
                          <a:cs typeface="Arabic Typesetting" pitchFamily="66" charset="-78"/>
                        </a:rPr>
                        <a:t> have finished. </a:t>
                      </a: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n-US" sz="2000" dirty="0" smtClean="0">
                          <a:solidFill>
                            <a:schemeClr val="bg1"/>
                          </a:solidFill>
                          <a:latin typeface="Arabic Typesetting" pitchFamily="66" charset="-78"/>
                          <a:cs typeface="Arabic Typesetting" pitchFamily="66" charset="-78"/>
                        </a:rPr>
                        <a:t>I had left by the time they arrived.</a:t>
                      </a:r>
                      <a:endParaRPr lang="ru-RU" sz="2000" dirty="0">
                        <a:solidFill>
                          <a:schemeClr val="bg1"/>
                        </a:solidFill>
                        <a:cs typeface="Arabic Typesetting" pitchFamily="66" charset="-7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bl>
          </a:graphicData>
        </a:graphic>
      </p:graphicFrame>
      <p:sp>
        <p:nvSpPr>
          <p:cNvPr id="8" name="Умножение 7"/>
          <p:cNvSpPr/>
          <p:nvPr/>
        </p:nvSpPr>
        <p:spPr>
          <a:xfrm>
            <a:off x="7308304" y="4653136"/>
            <a:ext cx="874751" cy="64807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213692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l"/>
            <a:r>
              <a:rPr lang="en-US" dirty="0" smtClean="0">
                <a:solidFill>
                  <a:schemeClr val="bg1"/>
                </a:solidFill>
              </a:rPr>
              <a:t>First and last lines…</a:t>
            </a:r>
            <a:endParaRPr lang="ru-RU" dirty="0">
              <a:solidFill>
                <a:schemeClr val="bg1"/>
              </a:solidFill>
            </a:endParaRPr>
          </a:p>
        </p:txBody>
      </p:sp>
      <p:sp>
        <p:nvSpPr>
          <p:cNvPr id="3" name="Объект 2"/>
          <p:cNvSpPr>
            <a:spLocks noGrp="1"/>
          </p:cNvSpPr>
          <p:nvPr>
            <p:ph idx="1"/>
          </p:nvPr>
        </p:nvSpPr>
        <p:spPr/>
        <p:txBody>
          <a:bodyPr>
            <a:normAutofit fontScale="85000" lnSpcReduction="20000"/>
          </a:bodyPr>
          <a:lstStyle/>
          <a:p>
            <a:pPr marL="0" indent="0">
              <a:buNone/>
            </a:pPr>
            <a:r>
              <a:rPr lang="en-US" dirty="0" smtClean="0">
                <a:solidFill>
                  <a:schemeClr val="bg1"/>
                </a:solidFill>
              </a:rPr>
              <a:t>A: ‘Hello, how are you?’</a:t>
            </a:r>
          </a:p>
          <a:p>
            <a:pPr marL="0" indent="0">
              <a:buNone/>
            </a:pPr>
            <a:r>
              <a:rPr lang="en-US" dirty="0" smtClean="0">
                <a:solidFill>
                  <a:schemeClr val="bg1"/>
                </a:solidFill>
              </a:rPr>
              <a:t>B: ‘No.’</a:t>
            </a:r>
          </a:p>
          <a:p>
            <a:pPr marL="0" indent="0">
              <a:buNone/>
            </a:pPr>
            <a:r>
              <a:rPr lang="en-US" dirty="0" smtClean="0">
                <a:solidFill>
                  <a:schemeClr val="bg1"/>
                </a:solidFill>
              </a:rPr>
              <a:t>A: ……………</a:t>
            </a:r>
          </a:p>
          <a:p>
            <a:pPr marL="0" indent="0">
              <a:buNone/>
            </a:pPr>
            <a:endParaRPr lang="en-US" dirty="0" smtClean="0">
              <a:solidFill>
                <a:schemeClr val="bg1"/>
              </a:solidFill>
            </a:endParaRPr>
          </a:p>
          <a:p>
            <a:pPr marL="0" indent="0">
              <a:buNone/>
            </a:pPr>
            <a:endParaRPr lang="en-US" dirty="0" smtClean="0">
              <a:solidFill>
                <a:schemeClr val="bg1"/>
              </a:solidFill>
            </a:endParaRPr>
          </a:p>
          <a:p>
            <a:pPr marL="0" indent="0">
              <a:buNone/>
            </a:pPr>
            <a:r>
              <a:rPr lang="en-US" dirty="0" smtClean="0">
                <a:solidFill>
                  <a:schemeClr val="bg1"/>
                </a:solidFill>
              </a:rPr>
              <a:t>‘Liam was having a terrible day….’</a:t>
            </a:r>
          </a:p>
          <a:p>
            <a:pPr marL="0" indent="0">
              <a:buNone/>
            </a:pPr>
            <a:endParaRPr lang="en-US" dirty="0" smtClean="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r>
              <a:rPr lang="en-US" dirty="0" smtClean="0">
                <a:solidFill>
                  <a:schemeClr val="bg1"/>
                </a:solidFill>
              </a:rPr>
              <a:t>‘…….and that’s how I got arrested.’ </a:t>
            </a:r>
            <a:endParaRPr lang="ru-RU" dirty="0">
              <a:solidFill>
                <a:schemeClr val="bg1"/>
              </a:solidFill>
            </a:endParaRPr>
          </a:p>
        </p:txBody>
      </p:sp>
      <p:pic>
        <p:nvPicPr>
          <p:cNvPr id="4" name="Picture 4" descr="MacEng new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019800"/>
            <a:ext cx="2576513" cy="587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gateway scans\get.jpg"/>
          <p:cNvPicPr>
            <a:picLocks noChangeAspect="1" noChangeArrowheads="1"/>
          </p:cNvPicPr>
          <p:nvPr/>
        </p:nvPicPr>
        <p:blipFill rotWithShape="1">
          <a:blip r:embed="rId3">
            <a:extLst>
              <a:ext uri="{28A0092B-C50C-407E-A947-70E740481C1C}">
                <a14:useLocalDpi xmlns:a14="http://schemas.microsoft.com/office/drawing/2010/main" val="0"/>
              </a:ext>
            </a:extLst>
          </a:blip>
          <a:srcRect l="56286" r="3137" b="77413"/>
          <a:stretch/>
        </p:blipFill>
        <p:spPr bwMode="auto">
          <a:xfrm>
            <a:off x="5220072" y="14631"/>
            <a:ext cx="3726808" cy="276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05733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l"/>
            <a:r>
              <a:rPr lang="en-US" dirty="0" smtClean="0">
                <a:solidFill>
                  <a:schemeClr val="bg1"/>
                </a:solidFill>
              </a:rPr>
              <a:t>Remember not to take things so seriously……. </a:t>
            </a:r>
            <a:endParaRPr lang="ru-RU" dirty="0">
              <a:solidFill>
                <a:schemeClr val="bg1"/>
              </a:solidFill>
            </a:endParaRPr>
          </a:p>
        </p:txBody>
      </p:sp>
      <p:sp>
        <p:nvSpPr>
          <p:cNvPr id="3" name="Объект 2"/>
          <p:cNvSpPr>
            <a:spLocks noGrp="1"/>
          </p:cNvSpPr>
          <p:nvPr>
            <p:ph idx="1"/>
          </p:nvPr>
        </p:nvSpPr>
        <p:spPr/>
        <p:txBody>
          <a:bodyPr/>
          <a:lstStyle/>
          <a:p>
            <a:endParaRPr lang="ru-RU"/>
          </a:p>
        </p:txBody>
      </p:sp>
      <p:pic>
        <p:nvPicPr>
          <p:cNvPr id="3074" name="Picture 2" descr="http://assets.funnyexam.com/hashed_silo_content/silo_content/30353/resized/bea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628800"/>
            <a:ext cx="6191250" cy="507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03108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http://cdn.smosh.com/sites/default/files/bloguploads/funny-test-answer-bear-scar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548680"/>
            <a:ext cx="6853308"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350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3205</TotalTime>
  <Words>2295</Words>
  <Application>Microsoft Office PowerPoint</Application>
  <PresentationFormat>Экран (4:3)</PresentationFormat>
  <Paragraphs>563</Paragraphs>
  <Slides>96</Slides>
  <Notes>3</Notes>
  <HiddenSlides>0</HiddenSlides>
  <MMClips>0</MMClips>
  <ScaleCrop>false</ScaleCrop>
  <HeadingPairs>
    <vt:vector size="4" baseType="variant">
      <vt:variant>
        <vt:lpstr>Тема</vt:lpstr>
      </vt:variant>
      <vt:variant>
        <vt:i4>5</vt:i4>
      </vt:variant>
      <vt:variant>
        <vt:lpstr>Заголовки слайдов</vt:lpstr>
      </vt:variant>
      <vt:variant>
        <vt:i4>96</vt:i4>
      </vt:variant>
    </vt:vector>
  </HeadingPairs>
  <TitlesOfParts>
    <vt:vector size="101" baseType="lpstr">
      <vt:lpstr>Office Theme</vt:lpstr>
      <vt:lpstr>11_Stream</vt:lpstr>
      <vt:lpstr>1_Default Design</vt:lpstr>
      <vt:lpstr>5_Default Design</vt:lpstr>
      <vt:lpstr>10_Office Theme</vt:lpstr>
      <vt:lpstr>   How to Teach Secondary Students  (without losing your  sanity in the process) Liam Tyler </vt:lpstr>
      <vt:lpstr>Teens: the good, the bad, and the just plain difficult…</vt:lpstr>
      <vt:lpstr>Презентация PowerPoint</vt:lpstr>
      <vt:lpstr>Презентация PowerPoint</vt:lpstr>
      <vt:lpstr>Sentence Hangman</vt:lpstr>
      <vt:lpstr>Sentence Hangman</vt:lpstr>
      <vt:lpstr>Sentence Hangman</vt:lpstr>
      <vt:lpstr>Sentence Hangman</vt:lpstr>
      <vt:lpstr>Sentence Hangman</vt:lpstr>
      <vt:lpstr>Sentence Hangman</vt:lpstr>
      <vt:lpstr>Sentence Hangman</vt:lpstr>
      <vt:lpstr>Sentence Hangman</vt:lpstr>
      <vt:lpstr>Sentence Hangman</vt:lpstr>
      <vt:lpstr>Sentence Hangman</vt:lpstr>
      <vt:lpstr>Sentence Hangman</vt:lpstr>
      <vt:lpstr>Sentence Hangman</vt:lpstr>
      <vt:lpstr>Sentence Hangman</vt:lpstr>
      <vt:lpstr>Sentence Hangman</vt:lpstr>
      <vt:lpstr>Презентация PowerPoint</vt:lpstr>
      <vt:lpstr>Vocabulary bingo</vt:lpstr>
      <vt:lpstr>Vocabulary bingo</vt:lpstr>
      <vt:lpstr>Презентация PowerPoint</vt:lpstr>
      <vt:lpstr>The students choose any 6 words from the list to write in the spaces.  </vt:lpstr>
      <vt:lpstr>Collect, shuffle and redistribute the paper.</vt:lpstr>
      <vt:lpstr>Collect, shuffle and redistribute the paper.</vt:lpstr>
      <vt:lpstr>The teacher now reads definitions of words chosen randomly from the list…. </vt:lpstr>
      <vt:lpstr>If a student hears a definition which matches one of their words, they cross it off the list.</vt:lpstr>
      <vt:lpstr>Презентация PowerPoint</vt:lpstr>
      <vt:lpstr>Презентация PowerPoint</vt:lpstr>
      <vt:lpstr>Презентация PowerPoint</vt:lpstr>
      <vt:lpstr>Презентация PowerPoint</vt:lpstr>
      <vt:lpstr>Lesson planning – have a ‘Plan B’</vt:lpstr>
      <vt:lpstr>Lesson planning – have a ‘Plan B’</vt:lpstr>
      <vt:lpstr>Lesson planning – have a ‘Plan B’</vt:lpstr>
      <vt:lpstr>Презентация PowerPoint</vt:lpstr>
      <vt:lpstr>Презентация PowerPoint</vt:lpstr>
      <vt:lpstr>C. How to correct grammar exercises (without students falling asleep)</vt:lpstr>
      <vt:lpstr>Презентация PowerPoint</vt:lpstr>
      <vt:lpstr>6) Don’t correct them right away – try self-correction</vt:lpstr>
      <vt:lpstr>6) Don’t correct them right away – try self-correction</vt:lpstr>
      <vt:lpstr>D. How to encourage teenage students to speak in English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 How to encourage teenage students to speak in English (continued)</vt:lpstr>
      <vt:lpstr>What’s wrong with this?</vt:lpstr>
      <vt:lpstr>A better version…</vt:lpstr>
      <vt:lpstr>Презентация PowerPoint</vt:lpstr>
      <vt:lpstr>D. How to encourage teenage students to speak in English (continued)</vt:lpstr>
      <vt:lpstr>Task avoidance: reasons and solutions</vt:lpstr>
      <vt:lpstr>The students are bored: make it engaging / varied </vt:lpstr>
      <vt:lpstr>Презентация PowerPoint</vt:lpstr>
      <vt:lpstr>D. How to encourage teenage students to speak in English (continued)</vt:lpstr>
      <vt:lpstr>Презентация PowerPoint</vt:lpstr>
      <vt:lpstr>Презентация PowerPoint</vt:lpstr>
      <vt:lpstr>Презентация PowerPoint</vt:lpstr>
      <vt:lpstr>E. How to calm students down and get them concentrating</vt:lpstr>
      <vt:lpstr>Column Dictations</vt:lpstr>
      <vt:lpstr>Grammar I</vt:lpstr>
      <vt:lpstr>Pronunciation – Word Stress</vt:lpstr>
      <vt:lpstr>Pronunciation – Word Stress</vt:lpstr>
      <vt:lpstr>Speaking - Opinions</vt:lpstr>
      <vt:lpstr>F. How to deal with mixed-ability</vt:lpstr>
      <vt:lpstr>Презентация PowerPoint</vt:lpstr>
      <vt:lpstr>Gateway Online</vt:lpstr>
      <vt:lpstr>www.gateway-online.net</vt:lpstr>
      <vt:lpstr>What’s in store for students?</vt:lpstr>
      <vt:lpstr>Презентация PowerPoint</vt:lpstr>
      <vt:lpstr>Презентация PowerPoint</vt:lpstr>
      <vt:lpstr>Treating Mixed Ability</vt:lpstr>
      <vt:lpstr>Презентация PowerPoint</vt:lpstr>
      <vt:lpstr>Презентация PowerPoint</vt:lpstr>
      <vt:lpstr>Презентация PowerPoint</vt:lpstr>
      <vt:lpstr>Презентация PowerPoint</vt:lpstr>
      <vt:lpstr>The A to Z of…</vt:lpstr>
      <vt:lpstr>G. How to remain calm, sane and happy when classes are ‘difficult’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www.gateway-online.net www.facebook.com/macmillangateway www.iptrussia.ru</vt:lpstr>
      <vt:lpstr>Other final ideas</vt:lpstr>
      <vt:lpstr>Презентация PowerPoint</vt:lpstr>
      <vt:lpstr>Grammar structure bingo</vt:lpstr>
      <vt:lpstr>Grammar structure bingo</vt:lpstr>
      <vt:lpstr>Grammar structure bingo</vt:lpstr>
      <vt:lpstr>First and last lines…</vt:lpstr>
      <vt:lpstr>Remember not to take things so seriously…….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am I doing this?</dc:title>
  <dc:creator>Dave</dc:creator>
  <cp:lastModifiedBy>user</cp:lastModifiedBy>
  <cp:revision>247</cp:revision>
  <dcterms:created xsi:type="dcterms:W3CDTF">2011-02-04T17:15:08Z</dcterms:created>
  <dcterms:modified xsi:type="dcterms:W3CDTF">2013-03-28T02:22:17Z</dcterms:modified>
</cp:coreProperties>
</file>