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C2F"/>
    <a:srgbClr val="E63546"/>
    <a:srgbClr val="E60828"/>
    <a:srgbClr val="BD0721"/>
    <a:srgbClr val="F71A3B"/>
    <a:srgbClr val="F8FC05"/>
    <a:srgbClr val="FFD900"/>
    <a:srgbClr val="C11718"/>
    <a:srgbClr val="B8E4F9"/>
    <a:srgbClr val="E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85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10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66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37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79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378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16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6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10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32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44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BCA7-C080-42A1-8C68-3210AF6DB82E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B343-BD70-45CB-B1A5-395C616F8C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8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19" y="6125016"/>
            <a:ext cx="1301578" cy="4893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9" y="3533302"/>
            <a:ext cx="1347138" cy="169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25" y="3533302"/>
            <a:ext cx="1347138" cy="169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61" y="3533302"/>
            <a:ext cx="1347138" cy="169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97" y="3533302"/>
            <a:ext cx="1347138" cy="169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33" y="3533302"/>
            <a:ext cx="1337912" cy="169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42" y="3533302"/>
            <a:ext cx="1327548" cy="169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0" y="1839116"/>
            <a:ext cx="5166360" cy="1242060"/>
          </a:xfrm>
          <a:prstGeom prst="rect">
            <a:avLst/>
          </a:prstGeom>
        </p:spPr>
      </p:pic>
      <p:pic>
        <p:nvPicPr>
          <p:cNvPr id="14" name="Obraz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712" y="5420498"/>
            <a:ext cx="1305903" cy="1544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raz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463" flipH="1">
            <a:off x="1347743" y="5674008"/>
            <a:ext cx="1944509" cy="1994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7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1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1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3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5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6277233"/>
            <a:ext cx="9144000" cy="590130"/>
          </a:xfrm>
          <a:prstGeom prst="rect">
            <a:avLst/>
          </a:prstGeom>
          <a:solidFill>
            <a:srgbClr val="E21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1" name="Obraz 10" descr="logo_macmillan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381329"/>
            <a:ext cx="1152128" cy="368680"/>
          </a:xfrm>
          <a:prstGeom prst="rect">
            <a:avLst/>
          </a:prstGeom>
          <a:effectLst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4" y="5174106"/>
            <a:ext cx="2339547" cy="1832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21" y="361628"/>
            <a:ext cx="1731397" cy="835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8721FCF4CFD45B97919C14BA1D5EC" ma:contentTypeVersion="0" ma:contentTypeDescription="Create a new document." ma:contentTypeScope="" ma:versionID="b254b1663ac8998b62a1d9a6e411b4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519AEA-4A8B-4421-9E68-F580CB1F08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0233A7-9069-4208-9D38-CCD39B7203A4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A003475-92A5-4D80-BDC2-E1874F46B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Motyw pakietu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Wisniewski, Kamil</dc:creator>
  <cp:lastModifiedBy>Elena Gromova</cp:lastModifiedBy>
  <cp:revision>25</cp:revision>
  <dcterms:created xsi:type="dcterms:W3CDTF">2016-07-06T07:49:35Z</dcterms:created>
  <dcterms:modified xsi:type="dcterms:W3CDTF">2017-03-10T09:41:37Z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0x0101002F78721FCF4CFD45B97919C14BA1D5EC</vt:lpwstr>
  </property>
</Properties>
</file>